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4" r:id="rId5"/>
    <p:sldId id="268" r:id="rId6"/>
    <p:sldId id="259" r:id="rId7"/>
    <p:sldId id="269" r:id="rId8"/>
    <p:sldId id="270" r:id="rId9"/>
    <p:sldId id="260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6" autoAdjust="0"/>
    <p:restoredTop sz="94660"/>
  </p:normalViewPr>
  <p:slideViewPr>
    <p:cSldViewPr snapToGrid="0">
      <p:cViewPr>
        <p:scale>
          <a:sx n="64" d="100"/>
          <a:sy n="64" d="100"/>
        </p:scale>
        <p:origin x="2912" y="2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CC672B-12A5-4CC7-9CD0-EA110292D78F}" type="doc">
      <dgm:prSet loTypeId="urn:microsoft.com/office/officeart/2005/8/layout/orgChart1" loCatId="hierarchy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 altLang="ko-KR"/>
        </a:p>
      </dgm:t>
    </dgm:pt>
    <dgm:pt modelId="{37FC546F-B087-4C54-B538-7EBC219BE7EE}">
      <dgm:prSet phldrT="[Text]"/>
      <dgm:spPr/>
      <dgm:t>
        <a:bodyPr/>
        <a:lstStyle/>
        <a:p>
          <a:r>
            <a:rPr lang="en-US" altLang="ko-KR" dirty="0"/>
            <a:t>Base object</a:t>
          </a:r>
        </a:p>
      </dgm:t>
    </dgm:pt>
    <dgm:pt modelId="{08447C40-BEE8-4B7D-BB40-9EDCD593BD2E}" type="parTrans" cxnId="{169F2A9E-8D81-4AE3-B9BF-96D5F50FFE3E}">
      <dgm:prSet/>
      <dgm:spPr/>
      <dgm:t>
        <a:bodyPr/>
        <a:lstStyle/>
        <a:p>
          <a:endParaRPr lang="en-US" altLang="ko-KR"/>
        </a:p>
      </dgm:t>
    </dgm:pt>
    <dgm:pt modelId="{63292DF7-9C60-442D-8A9E-E1F7CD217C06}" type="sibTrans" cxnId="{169F2A9E-8D81-4AE3-B9BF-96D5F50FFE3E}">
      <dgm:prSet/>
      <dgm:spPr/>
      <dgm:t>
        <a:bodyPr/>
        <a:lstStyle/>
        <a:p>
          <a:endParaRPr lang="en-US" altLang="ko-KR"/>
        </a:p>
      </dgm:t>
    </dgm:pt>
    <dgm:pt modelId="{25814760-5F01-43C2-A5A1-4149A771598B}">
      <dgm:prSet phldrT="[Text]"/>
      <dgm:spPr/>
      <dgm:t>
        <a:bodyPr/>
        <a:lstStyle/>
        <a:p>
          <a:r>
            <a:rPr lang="en-US" altLang="ko-KR" dirty="0"/>
            <a:t>Tank</a:t>
          </a:r>
        </a:p>
      </dgm:t>
    </dgm:pt>
    <dgm:pt modelId="{F2A5E048-6427-4384-A890-9208FB44C693}" type="parTrans" cxnId="{B0D9CA1D-5EA6-44B3-8907-F24A99DBD019}">
      <dgm:prSet/>
      <dgm:spPr/>
      <dgm:t>
        <a:bodyPr/>
        <a:lstStyle/>
        <a:p>
          <a:endParaRPr lang="en-US" altLang="ko-KR"/>
        </a:p>
      </dgm:t>
    </dgm:pt>
    <dgm:pt modelId="{877CE6D7-AEA0-4BD4-A188-BD900E33279B}" type="sibTrans" cxnId="{B0D9CA1D-5EA6-44B3-8907-F24A99DBD019}">
      <dgm:prSet/>
      <dgm:spPr/>
      <dgm:t>
        <a:bodyPr/>
        <a:lstStyle/>
        <a:p>
          <a:endParaRPr lang="en-US" altLang="ko-KR"/>
        </a:p>
      </dgm:t>
    </dgm:pt>
    <dgm:pt modelId="{A63892A1-C04D-49DF-839E-79FCFE21E455}">
      <dgm:prSet phldrT="[Text]"/>
      <dgm:spPr/>
      <dgm:t>
        <a:bodyPr/>
        <a:lstStyle/>
        <a:p>
          <a:r>
            <a:rPr lang="en-US" altLang="ko-KR" dirty="0"/>
            <a:t>'Dumb' player</a:t>
          </a:r>
        </a:p>
      </dgm:t>
    </dgm:pt>
    <dgm:pt modelId="{60096BC8-1744-4190-91C8-27664983496A}" type="parTrans" cxnId="{5413FE74-4862-4C08-82CE-DDB0D18271C9}">
      <dgm:prSet/>
      <dgm:spPr/>
      <dgm:t>
        <a:bodyPr/>
        <a:lstStyle/>
        <a:p>
          <a:endParaRPr lang="en-US" altLang="ko-KR"/>
        </a:p>
      </dgm:t>
    </dgm:pt>
    <dgm:pt modelId="{B56908D8-D4AB-4AED-B5CB-7956898F495C}" type="sibTrans" cxnId="{5413FE74-4862-4C08-82CE-DDB0D18271C9}">
      <dgm:prSet/>
      <dgm:spPr/>
      <dgm:t>
        <a:bodyPr/>
        <a:lstStyle/>
        <a:p>
          <a:endParaRPr lang="en-US" altLang="ko-KR"/>
        </a:p>
      </dgm:t>
    </dgm:pt>
    <dgm:pt modelId="{512E1FA8-E6D8-48DC-A298-6C2384CCC5E9}">
      <dgm:prSet phldrT="[Text]"/>
      <dgm:spPr/>
      <dgm:t>
        <a:bodyPr/>
        <a:lstStyle/>
        <a:p>
          <a:r>
            <a:rPr lang="en-US" altLang="ko-KR"/>
            <a:t>Player</a:t>
          </a:r>
        </a:p>
      </dgm:t>
    </dgm:pt>
    <dgm:pt modelId="{81BE5E6E-AD58-4436-A4DC-2D883F53EA2E}" type="parTrans" cxnId="{D2B4DD83-4B70-4A00-B5C8-75A8C2E93F17}">
      <dgm:prSet/>
      <dgm:spPr/>
      <dgm:t>
        <a:bodyPr/>
        <a:lstStyle/>
        <a:p>
          <a:endParaRPr lang="en-US" altLang="ko-KR"/>
        </a:p>
      </dgm:t>
    </dgm:pt>
    <dgm:pt modelId="{33C2F08A-528F-4A51-9C56-78F54FA9517E}" type="sibTrans" cxnId="{D2B4DD83-4B70-4A00-B5C8-75A8C2E93F17}">
      <dgm:prSet/>
      <dgm:spPr/>
      <dgm:t>
        <a:bodyPr/>
        <a:lstStyle/>
        <a:p>
          <a:endParaRPr lang="en-US" altLang="ko-KR"/>
        </a:p>
      </dgm:t>
    </dgm:pt>
    <dgm:pt modelId="{D97B2A8B-2D41-4523-988C-685E0EEDE002}">
      <dgm:prSet phldrT="[Text]"/>
      <dgm:spPr/>
      <dgm:t>
        <a:bodyPr/>
        <a:lstStyle/>
        <a:p>
          <a:r>
            <a:rPr lang="en-US" altLang="ko-KR"/>
            <a:t>Power Up</a:t>
          </a:r>
        </a:p>
      </dgm:t>
    </dgm:pt>
    <dgm:pt modelId="{E5AF4FA2-D285-4A9B-9BFF-D0F3CBE7B592}" type="parTrans" cxnId="{952DD240-BCE8-4BE8-8F64-76E950C8D488}">
      <dgm:prSet/>
      <dgm:spPr/>
      <dgm:t>
        <a:bodyPr/>
        <a:lstStyle/>
        <a:p>
          <a:endParaRPr lang="en-US" altLang="ko-KR"/>
        </a:p>
      </dgm:t>
    </dgm:pt>
    <dgm:pt modelId="{5E5DC24E-1833-4E40-B5D1-480C14F22D57}" type="sibTrans" cxnId="{952DD240-BCE8-4BE8-8F64-76E950C8D488}">
      <dgm:prSet/>
      <dgm:spPr/>
      <dgm:t>
        <a:bodyPr/>
        <a:lstStyle/>
        <a:p>
          <a:endParaRPr lang="en-US" altLang="ko-KR"/>
        </a:p>
      </dgm:t>
    </dgm:pt>
    <dgm:pt modelId="{16A3EE79-5030-48CB-89A6-1D8136B1F548}">
      <dgm:prSet phldrT="[Text]"/>
      <dgm:spPr/>
      <dgm:t>
        <a:bodyPr/>
        <a:lstStyle/>
        <a:p>
          <a:r>
            <a:rPr lang="en-US" altLang="ko-KR" dirty="0"/>
            <a:t>Speed boost</a:t>
          </a:r>
        </a:p>
      </dgm:t>
    </dgm:pt>
    <dgm:pt modelId="{98D00B04-EE6A-43C1-B2AE-5CE00831DE75}" type="parTrans" cxnId="{24496C70-F433-4637-884B-9BE909431334}">
      <dgm:prSet/>
      <dgm:spPr/>
      <dgm:t>
        <a:bodyPr/>
        <a:lstStyle/>
        <a:p>
          <a:endParaRPr lang="en-US" altLang="ko-KR"/>
        </a:p>
      </dgm:t>
    </dgm:pt>
    <dgm:pt modelId="{ABB1FD52-72DB-45B7-AE13-61176EE7DA3E}" type="sibTrans" cxnId="{24496C70-F433-4637-884B-9BE909431334}">
      <dgm:prSet/>
      <dgm:spPr/>
      <dgm:t>
        <a:bodyPr/>
        <a:lstStyle/>
        <a:p>
          <a:endParaRPr lang="en-US" altLang="ko-KR"/>
        </a:p>
      </dgm:t>
    </dgm:pt>
    <dgm:pt modelId="{C87203B4-3835-4B91-B503-7CF18638BBF1}">
      <dgm:prSet/>
      <dgm:spPr/>
      <dgm:t>
        <a:bodyPr/>
        <a:lstStyle/>
        <a:p>
          <a:r>
            <a:rPr lang="en-US" altLang="ko-KR"/>
            <a:t>AI player</a:t>
          </a:r>
        </a:p>
      </dgm:t>
    </dgm:pt>
    <dgm:pt modelId="{8865ABEB-3336-4115-B9E5-DB0E3C55E74A}" type="parTrans" cxnId="{75DDF588-EBA0-434B-A742-71BD40319BA7}">
      <dgm:prSet/>
      <dgm:spPr/>
      <dgm:t>
        <a:bodyPr/>
        <a:lstStyle/>
        <a:p>
          <a:endParaRPr lang="en-US" altLang="ko-KR"/>
        </a:p>
      </dgm:t>
    </dgm:pt>
    <dgm:pt modelId="{00D99D85-9889-46C7-9356-9B78B5985735}" type="sibTrans" cxnId="{75DDF588-EBA0-434B-A742-71BD40319BA7}">
      <dgm:prSet/>
      <dgm:spPr/>
      <dgm:t>
        <a:bodyPr/>
        <a:lstStyle/>
        <a:p>
          <a:endParaRPr lang="en-US" altLang="ko-KR"/>
        </a:p>
      </dgm:t>
    </dgm:pt>
    <dgm:pt modelId="{458C65DE-827C-4563-BD2C-4FCA84C0729E}">
      <dgm:prSet/>
      <dgm:spPr/>
      <dgm:t>
        <a:bodyPr/>
        <a:lstStyle/>
        <a:p>
          <a:r>
            <a:rPr lang="en-US" altLang="ko-KR"/>
            <a:t>Speed penalty</a:t>
          </a:r>
        </a:p>
      </dgm:t>
    </dgm:pt>
    <dgm:pt modelId="{32546063-9051-4EBB-9AAA-906BAB4C72DA}" type="parTrans" cxnId="{16DEA22A-9E49-4688-807F-607ADE2395F6}">
      <dgm:prSet/>
      <dgm:spPr/>
      <dgm:t>
        <a:bodyPr/>
        <a:lstStyle/>
        <a:p>
          <a:endParaRPr lang="en-US" altLang="ko-KR"/>
        </a:p>
      </dgm:t>
    </dgm:pt>
    <dgm:pt modelId="{14F322FA-303C-4777-8F3F-C88DD21B1348}" type="sibTrans" cxnId="{16DEA22A-9E49-4688-807F-607ADE2395F6}">
      <dgm:prSet/>
      <dgm:spPr/>
      <dgm:t>
        <a:bodyPr/>
        <a:lstStyle/>
        <a:p>
          <a:endParaRPr lang="en-US" altLang="ko-KR"/>
        </a:p>
      </dgm:t>
    </dgm:pt>
    <dgm:pt modelId="{04AC5BEC-260A-4DB5-A9BD-7129EB59BAD2}">
      <dgm:prSet/>
      <dgm:spPr/>
      <dgm:t>
        <a:bodyPr/>
        <a:lstStyle/>
        <a:p>
          <a:r>
            <a:rPr lang="en-US" altLang="ko-KR"/>
            <a:t>Fire rate boost</a:t>
          </a:r>
        </a:p>
      </dgm:t>
    </dgm:pt>
    <dgm:pt modelId="{30D353AA-0DB1-46B4-8726-7A7D3CEA2A60}" type="parTrans" cxnId="{DC305C8A-6911-48A7-A8B5-0D50AE483C59}">
      <dgm:prSet/>
      <dgm:spPr/>
      <dgm:t>
        <a:bodyPr/>
        <a:lstStyle/>
        <a:p>
          <a:endParaRPr lang="en-US" altLang="ko-KR"/>
        </a:p>
      </dgm:t>
    </dgm:pt>
    <dgm:pt modelId="{35834784-0618-40F9-81E0-3FB16F2F7310}" type="sibTrans" cxnId="{DC305C8A-6911-48A7-A8B5-0D50AE483C59}">
      <dgm:prSet/>
      <dgm:spPr/>
      <dgm:t>
        <a:bodyPr/>
        <a:lstStyle/>
        <a:p>
          <a:endParaRPr lang="en-US" altLang="ko-KR"/>
        </a:p>
      </dgm:t>
    </dgm:pt>
    <dgm:pt modelId="{D464C412-BBE4-4726-AEA2-51C1AC940940}">
      <dgm:prSet/>
      <dgm:spPr/>
      <dgm:t>
        <a:bodyPr/>
        <a:lstStyle/>
        <a:p>
          <a:r>
            <a:rPr lang="en-US" altLang="ko-KR"/>
            <a:t>Fire rate penalty</a:t>
          </a:r>
        </a:p>
      </dgm:t>
    </dgm:pt>
    <dgm:pt modelId="{3967F463-6E26-4EC5-AC7F-B5E001BCD947}" type="parTrans" cxnId="{3230A4C6-8A82-41A6-BA19-09EDE6144DF1}">
      <dgm:prSet/>
      <dgm:spPr/>
      <dgm:t>
        <a:bodyPr/>
        <a:lstStyle/>
        <a:p>
          <a:endParaRPr lang="en-US" altLang="ko-KR"/>
        </a:p>
      </dgm:t>
    </dgm:pt>
    <dgm:pt modelId="{5106FB7B-43C0-48B1-B240-7A59760218D0}" type="sibTrans" cxnId="{3230A4C6-8A82-41A6-BA19-09EDE6144DF1}">
      <dgm:prSet/>
      <dgm:spPr/>
      <dgm:t>
        <a:bodyPr/>
        <a:lstStyle/>
        <a:p>
          <a:endParaRPr lang="en-US" altLang="ko-KR"/>
        </a:p>
      </dgm:t>
    </dgm:pt>
    <dgm:pt modelId="{44CAAF57-A81A-457C-A69A-5AB54D47D436}">
      <dgm:prSet/>
      <dgm:spPr/>
      <dgm:t>
        <a:bodyPr/>
        <a:lstStyle/>
        <a:p>
          <a:r>
            <a:rPr lang="en-US" altLang="ko-KR" dirty="0"/>
            <a:t>Bubble shield</a:t>
          </a:r>
        </a:p>
      </dgm:t>
    </dgm:pt>
    <dgm:pt modelId="{D819887A-AA43-4820-AFA5-1F954759DE12}" type="parTrans" cxnId="{A07FEBB2-B3D6-48DD-B553-6E9B080D52FB}">
      <dgm:prSet/>
      <dgm:spPr/>
      <dgm:t>
        <a:bodyPr/>
        <a:lstStyle/>
        <a:p>
          <a:endParaRPr lang="en-US"/>
        </a:p>
      </dgm:t>
    </dgm:pt>
    <dgm:pt modelId="{70C50FD4-0F4A-4C0C-845A-C851F9A8772D}" type="sibTrans" cxnId="{A07FEBB2-B3D6-48DD-B553-6E9B080D52FB}">
      <dgm:prSet/>
      <dgm:spPr/>
      <dgm:t>
        <a:bodyPr/>
        <a:lstStyle/>
        <a:p>
          <a:endParaRPr lang="en-US"/>
        </a:p>
      </dgm:t>
    </dgm:pt>
    <dgm:pt modelId="{A8C26391-6EEA-4784-BA83-746552E84891}">
      <dgm:prSet/>
      <dgm:spPr/>
      <dgm:t>
        <a:bodyPr/>
        <a:lstStyle/>
        <a:p>
          <a:r>
            <a:rPr lang="en-US" altLang="ko-KR" dirty="0"/>
            <a:t>Wall</a:t>
          </a:r>
        </a:p>
      </dgm:t>
    </dgm:pt>
    <dgm:pt modelId="{373130FB-76C4-4B0F-A8CB-A305C5C486A7}" type="parTrans" cxnId="{EAED7990-F151-43A8-AC7B-3683CA0FE6A5}">
      <dgm:prSet/>
      <dgm:spPr/>
      <dgm:t>
        <a:bodyPr/>
        <a:lstStyle/>
        <a:p>
          <a:endParaRPr lang="en-US"/>
        </a:p>
      </dgm:t>
    </dgm:pt>
    <dgm:pt modelId="{CC922DF2-CF75-404F-9237-C05A9A7D4263}" type="sibTrans" cxnId="{EAED7990-F151-43A8-AC7B-3683CA0FE6A5}">
      <dgm:prSet/>
      <dgm:spPr/>
      <dgm:t>
        <a:bodyPr/>
        <a:lstStyle/>
        <a:p>
          <a:endParaRPr lang="en-US"/>
        </a:p>
      </dgm:t>
    </dgm:pt>
    <dgm:pt modelId="{297FB60D-0447-944C-88DD-8F225FE9A904}">
      <dgm:prSet/>
      <dgm:spPr/>
      <dgm:t>
        <a:bodyPr/>
        <a:lstStyle/>
        <a:p>
          <a:r>
            <a:rPr lang="en-US" altLang="ko-KR" smtClean="0"/>
            <a:t>Bullet</a:t>
          </a:r>
          <a:endParaRPr lang="en-US" altLang="ko-KR"/>
        </a:p>
      </dgm:t>
    </dgm:pt>
    <dgm:pt modelId="{D51C8CAF-106B-FA4A-9FE2-950D3D3F6AB8}" type="parTrans" cxnId="{3E45DA4B-E883-7A4C-8424-EE34A61FD56C}">
      <dgm:prSet/>
      <dgm:spPr/>
      <dgm:t>
        <a:bodyPr/>
        <a:lstStyle/>
        <a:p>
          <a:endParaRPr lang="en-US"/>
        </a:p>
      </dgm:t>
    </dgm:pt>
    <dgm:pt modelId="{F9CFBF1D-2CDC-7947-A964-0A8C9249BCAB}" type="sibTrans" cxnId="{3E45DA4B-E883-7A4C-8424-EE34A61FD56C}">
      <dgm:prSet/>
      <dgm:spPr/>
      <dgm:t>
        <a:bodyPr/>
        <a:lstStyle/>
        <a:p>
          <a:endParaRPr lang="en-US"/>
        </a:p>
      </dgm:t>
    </dgm:pt>
    <dgm:pt modelId="{953285D6-2A5D-46AA-A1A3-2603FA7C6353}" type="pres">
      <dgm:prSet presAssocID="{2FCC672B-12A5-4CC7-9CD0-EA110292D7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NZ"/>
        </a:p>
      </dgm:t>
    </dgm:pt>
    <dgm:pt modelId="{79291306-6511-4657-B904-2D8D1EF04D79}" type="pres">
      <dgm:prSet presAssocID="{37FC546F-B087-4C54-B538-7EBC219BE7EE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6202119-F555-4235-96C8-2263CD8ED056}" type="pres">
      <dgm:prSet presAssocID="{37FC546F-B087-4C54-B538-7EBC219BE7EE}" presName="rootComposite1" presStyleCnt="0"/>
      <dgm:spPr/>
      <dgm:t>
        <a:bodyPr/>
        <a:lstStyle/>
        <a:p>
          <a:endParaRPr lang="en-US"/>
        </a:p>
      </dgm:t>
    </dgm:pt>
    <dgm:pt modelId="{2569363E-88D9-4569-86B7-F1BB38C51DA7}" type="pres">
      <dgm:prSet presAssocID="{37FC546F-B087-4C54-B538-7EBC219BE7EE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4DA4F191-19A8-4FDC-9DDF-6294ED4EC46D}" type="pres">
      <dgm:prSet presAssocID="{37FC546F-B087-4C54-B538-7EBC219BE7EE}" presName="rootConnector1" presStyleLbl="node1" presStyleIdx="0" presStyleCnt="0"/>
      <dgm:spPr/>
      <dgm:t>
        <a:bodyPr/>
        <a:lstStyle/>
        <a:p>
          <a:endParaRPr lang="en-NZ"/>
        </a:p>
      </dgm:t>
    </dgm:pt>
    <dgm:pt modelId="{3695B26D-ADC4-42B5-950E-1992C04CB588}" type="pres">
      <dgm:prSet presAssocID="{37FC546F-B087-4C54-B538-7EBC219BE7EE}" presName="hierChild2" presStyleCnt="0"/>
      <dgm:spPr/>
      <dgm:t>
        <a:bodyPr/>
        <a:lstStyle/>
        <a:p>
          <a:endParaRPr lang="en-US"/>
        </a:p>
      </dgm:t>
    </dgm:pt>
    <dgm:pt modelId="{DB5FDBF4-6AE9-4EC4-863C-C10AC240F404}" type="pres">
      <dgm:prSet presAssocID="{F2A5E048-6427-4384-A890-9208FB44C693}" presName="Name37" presStyleLbl="parChTrans1D2" presStyleIdx="0" presStyleCnt="4"/>
      <dgm:spPr/>
      <dgm:t>
        <a:bodyPr/>
        <a:lstStyle/>
        <a:p>
          <a:endParaRPr lang="en-NZ"/>
        </a:p>
      </dgm:t>
    </dgm:pt>
    <dgm:pt modelId="{432E3042-EA7D-4F6D-9246-2C33B0096E76}" type="pres">
      <dgm:prSet presAssocID="{25814760-5F01-43C2-A5A1-4149A771598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938F90-BAF7-4FE2-8C8D-B606010A5133}" type="pres">
      <dgm:prSet presAssocID="{25814760-5F01-43C2-A5A1-4149A771598B}" presName="rootComposite" presStyleCnt="0"/>
      <dgm:spPr/>
      <dgm:t>
        <a:bodyPr/>
        <a:lstStyle/>
        <a:p>
          <a:endParaRPr lang="en-US"/>
        </a:p>
      </dgm:t>
    </dgm:pt>
    <dgm:pt modelId="{1BA7ECD3-35E7-430F-8001-B020EA4245CF}" type="pres">
      <dgm:prSet presAssocID="{25814760-5F01-43C2-A5A1-4149A771598B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4285E8A4-2DF0-4238-BA99-D6582D483654}" type="pres">
      <dgm:prSet presAssocID="{25814760-5F01-43C2-A5A1-4149A771598B}" presName="rootConnector" presStyleLbl="node2" presStyleIdx="0" presStyleCnt="4"/>
      <dgm:spPr/>
      <dgm:t>
        <a:bodyPr/>
        <a:lstStyle/>
        <a:p>
          <a:endParaRPr lang="en-NZ"/>
        </a:p>
      </dgm:t>
    </dgm:pt>
    <dgm:pt modelId="{B85F5DCC-9260-4860-A6FA-41176648B3E2}" type="pres">
      <dgm:prSet presAssocID="{25814760-5F01-43C2-A5A1-4149A771598B}" presName="hierChild4" presStyleCnt="0"/>
      <dgm:spPr/>
      <dgm:t>
        <a:bodyPr/>
        <a:lstStyle/>
        <a:p>
          <a:endParaRPr lang="en-US"/>
        </a:p>
      </dgm:t>
    </dgm:pt>
    <dgm:pt modelId="{76D95EB6-A3C2-4589-BDD6-CD045B28B49E}" type="pres">
      <dgm:prSet presAssocID="{60096BC8-1744-4190-91C8-27664983496A}" presName="Name37" presStyleLbl="parChTrans1D3" presStyleIdx="0" presStyleCnt="8"/>
      <dgm:spPr/>
      <dgm:t>
        <a:bodyPr/>
        <a:lstStyle/>
        <a:p>
          <a:endParaRPr lang="en-NZ"/>
        </a:p>
      </dgm:t>
    </dgm:pt>
    <dgm:pt modelId="{C7645323-EC76-453B-A2FC-F24EBD79D492}" type="pres">
      <dgm:prSet presAssocID="{A63892A1-C04D-49DF-839E-79FCFE21E455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6AEEDEE-8230-41FF-97D4-BFD47187BF7D}" type="pres">
      <dgm:prSet presAssocID="{A63892A1-C04D-49DF-839E-79FCFE21E455}" presName="rootComposite" presStyleCnt="0"/>
      <dgm:spPr/>
      <dgm:t>
        <a:bodyPr/>
        <a:lstStyle/>
        <a:p>
          <a:endParaRPr lang="en-US"/>
        </a:p>
      </dgm:t>
    </dgm:pt>
    <dgm:pt modelId="{0D603FBD-94C1-4F65-948E-B76F91A11AFF}" type="pres">
      <dgm:prSet presAssocID="{A63892A1-C04D-49DF-839E-79FCFE21E455}" presName="rootText" presStyleLbl="node3" presStyleIdx="0" presStyleCnt="8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06425481-303C-4EE3-9A28-EF74A4BDD2C6}" type="pres">
      <dgm:prSet presAssocID="{A63892A1-C04D-49DF-839E-79FCFE21E455}" presName="rootConnector" presStyleLbl="node3" presStyleIdx="0" presStyleCnt="8"/>
      <dgm:spPr/>
      <dgm:t>
        <a:bodyPr/>
        <a:lstStyle/>
        <a:p>
          <a:endParaRPr lang="en-NZ"/>
        </a:p>
      </dgm:t>
    </dgm:pt>
    <dgm:pt modelId="{69CF09F8-EADC-464E-90FF-4528D6661CB5}" type="pres">
      <dgm:prSet presAssocID="{A63892A1-C04D-49DF-839E-79FCFE21E455}" presName="hierChild4" presStyleCnt="0"/>
      <dgm:spPr/>
      <dgm:t>
        <a:bodyPr/>
        <a:lstStyle/>
        <a:p>
          <a:endParaRPr lang="en-US"/>
        </a:p>
      </dgm:t>
    </dgm:pt>
    <dgm:pt modelId="{454ADE0B-EE6F-43E6-A629-CA1879A1FCE7}" type="pres">
      <dgm:prSet presAssocID="{A63892A1-C04D-49DF-839E-79FCFE21E455}" presName="hierChild5" presStyleCnt="0"/>
      <dgm:spPr/>
      <dgm:t>
        <a:bodyPr/>
        <a:lstStyle/>
        <a:p>
          <a:endParaRPr lang="en-US"/>
        </a:p>
      </dgm:t>
    </dgm:pt>
    <dgm:pt modelId="{ABC6ADE0-F427-43AE-BE35-7A5C07F875E7}" type="pres">
      <dgm:prSet presAssocID="{81BE5E6E-AD58-4436-A4DC-2D883F53EA2E}" presName="Name37" presStyleLbl="parChTrans1D3" presStyleIdx="1" presStyleCnt="8"/>
      <dgm:spPr/>
      <dgm:t>
        <a:bodyPr/>
        <a:lstStyle/>
        <a:p>
          <a:endParaRPr lang="en-NZ"/>
        </a:p>
      </dgm:t>
    </dgm:pt>
    <dgm:pt modelId="{0336038A-EC91-4260-BE13-B0894E41B24D}" type="pres">
      <dgm:prSet presAssocID="{512E1FA8-E6D8-48DC-A298-6C2384CCC5E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75F1E47-5780-4E45-99BA-B7CEB7E1A524}" type="pres">
      <dgm:prSet presAssocID="{512E1FA8-E6D8-48DC-A298-6C2384CCC5E9}" presName="rootComposite" presStyleCnt="0"/>
      <dgm:spPr/>
      <dgm:t>
        <a:bodyPr/>
        <a:lstStyle/>
        <a:p>
          <a:endParaRPr lang="en-US"/>
        </a:p>
      </dgm:t>
    </dgm:pt>
    <dgm:pt modelId="{69EE7192-E348-4C88-8642-6CB9BE9D797C}" type="pres">
      <dgm:prSet presAssocID="{512E1FA8-E6D8-48DC-A298-6C2384CCC5E9}" presName="rootText" presStyleLbl="node3" presStyleIdx="1" presStyleCnt="8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F4F53B4D-BC95-4C63-B26E-A9C1826477F6}" type="pres">
      <dgm:prSet presAssocID="{512E1FA8-E6D8-48DC-A298-6C2384CCC5E9}" presName="rootConnector" presStyleLbl="node3" presStyleIdx="1" presStyleCnt="8"/>
      <dgm:spPr/>
      <dgm:t>
        <a:bodyPr/>
        <a:lstStyle/>
        <a:p>
          <a:endParaRPr lang="en-NZ"/>
        </a:p>
      </dgm:t>
    </dgm:pt>
    <dgm:pt modelId="{C2C8FD4F-5D3B-47A8-9246-E3D43DF7E6B7}" type="pres">
      <dgm:prSet presAssocID="{512E1FA8-E6D8-48DC-A298-6C2384CCC5E9}" presName="hierChild4" presStyleCnt="0"/>
      <dgm:spPr/>
      <dgm:t>
        <a:bodyPr/>
        <a:lstStyle/>
        <a:p>
          <a:endParaRPr lang="en-US"/>
        </a:p>
      </dgm:t>
    </dgm:pt>
    <dgm:pt modelId="{A429701F-FAEE-4D73-AA5E-43F9BFBF3CC4}" type="pres">
      <dgm:prSet presAssocID="{512E1FA8-E6D8-48DC-A298-6C2384CCC5E9}" presName="hierChild5" presStyleCnt="0"/>
      <dgm:spPr/>
      <dgm:t>
        <a:bodyPr/>
        <a:lstStyle/>
        <a:p>
          <a:endParaRPr lang="en-US"/>
        </a:p>
      </dgm:t>
    </dgm:pt>
    <dgm:pt modelId="{C1AC5B7D-C09D-4823-A8E6-E11C76E763ED}" type="pres">
      <dgm:prSet presAssocID="{8865ABEB-3336-4115-B9E5-DB0E3C55E74A}" presName="Name37" presStyleLbl="parChTrans1D3" presStyleIdx="2" presStyleCnt="8"/>
      <dgm:spPr/>
      <dgm:t>
        <a:bodyPr/>
        <a:lstStyle/>
        <a:p>
          <a:endParaRPr lang="en-NZ"/>
        </a:p>
      </dgm:t>
    </dgm:pt>
    <dgm:pt modelId="{617F2BDA-82AA-4228-BF0C-C5FD7A3692F7}" type="pres">
      <dgm:prSet presAssocID="{C87203B4-3835-4B91-B503-7CF18638BBF1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7B79EB8-EDCF-4C0E-8820-50C8C3389A91}" type="pres">
      <dgm:prSet presAssocID="{C87203B4-3835-4B91-B503-7CF18638BBF1}" presName="rootComposite" presStyleCnt="0"/>
      <dgm:spPr/>
      <dgm:t>
        <a:bodyPr/>
        <a:lstStyle/>
        <a:p>
          <a:endParaRPr lang="en-US"/>
        </a:p>
      </dgm:t>
    </dgm:pt>
    <dgm:pt modelId="{58AE7F04-ED31-4366-9323-911291E680D2}" type="pres">
      <dgm:prSet presAssocID="{C87203B4-3835-4B91-B503-7CF18638BBF1}" presName="rootText" presStyleLbl="node3" presStyleIdx="2" presStyleCnt="8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8CF6D091-272A-4B05-951A-6349E255B950}" type="pres">
      <dgm:prSet presAssocID="{C87203B4-3835-4B91-B503-7CF18638BBF1}" presName="rootConnector" presStyleLbl="node3" presStyleIdx="2" presStyleCnt="8"/>
      <dgm:spPr/>
      <dgm:t>
        <a:bodyPr/>
        <a:lstStyle/>
        <a:p>
          <a:endParaRPr lang="en-NZ"/>
        </a:p>
      </dgm:t>
    </dgm:pt>
    <dgm:pt modelId="{B60CC7DA-816C-4E3B-8BB1-983AC16D12C0}" type="pres">
      <dgm:prSet presAssocID="{C87203B4-3835-4B91-B503-7CF18638BBF1}" presName="hierChild4" presStyleCnt="0"/>
      <dgm:spPr/>
      <dgm:t>
        <a:bodyPr/>
        <a:lstStyle/>
        <a:p>
          <a:endParaRPr lang="en-US"/>
        </a:p>
      </dgm:t>
    </dgm:pt>
    <dgm:pt modelId="{46BB0FA5-EA74-4701-868C-0C9443E91D0B}" type="pres">
      <dgm:prSet presAssocID="{C87203B4-3835-4B91-B503-7CF18638BBF1}" presName="hierChild5" presStyleCnt="0"/>
      <dgm:spPr/>
      <dgm:t>
        <a:bodyPr/>
        <a:lstStyle/>
        <a:p>
          <a:endParaRPr lang="en-US"/>
        </a:p>
      </dgm:t>
    </dgm:pt>
    <dgm:pt modelId="{DD75D07F-54E9-43B2-8267-AD4E7765681B}" type="pres">
      <dgm:prSet presAssocID="{25814760-5F01-43C2-A5A1-4149A771598B}" presName="hierChild5" presStyleCnt="0"/>
      <dgm:spPr/>
      <dgm:t>
        <a:bodyPr/>
        <a:lstStyle/>
        <a:p>
          <a:endParaRPr lang="en-US"/>
        </a:p>
      </dgm:t>
    </dgm:pt>
    <dgm:pt modelId="{2B86635B-A3ED-4197-8DBD-FF28AC167254}" type="pres">
      <dgm:prSet presAssocID="{E5AF4FA2-D285-4A9B-9BFF-D0F3CBE7B592}" presName="Name37" presStyleLbl="parChTrans1D2" presStyleIdx="1" presStyleCnt="4"/>
      <dgm:spPr/>
      <dgm:t>
        <a:bodyPr/>
        <a:lstStyle/>
        <a:p>
          <a:endParaRPr lang="en-NZ"/>
        </a:p>
      </dgm:t>
    </dgm:pt>
    <dgm:pt modelId="{4805DEAC-D7D3-409C-AE74-132BD6DE0F28}" type="pres">
      <dgm:prSet presAssocID="{D97B2A8B-2D41-4523-988C-685E0EEDE00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BD3DE57-455B-4EA7-B3E7-2D27E5592EB7}" type="pres">
      <dgm:prSet presAssocID="{D97B2A8B-2D41-4523-988C-685E0EEDE002}" presName="rootComposite" presStyleCnt="0"/>
      <dgm:spPr/>
      <dgm:t>
        <a:bodyPr/>
        <a:lstStyle/>
        <a:p>
          <a:endParaRPr lang="en-US"/>
        </a:p>
      </dgm:t>
    </dgm:pt>
    <dgm:pt modelId="{24C146EF-2DFB-452F-95A7-3239132DC158}" type="pres">
      <dgm:prSet presAssocID="{D97B2A8B-2D41-4523-988C-685E0EEDE002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66693089-5FD5-4D27-A7DC-E7AF84F3FB50}" type="pres">
      <dgm:prSet presAssocID="{D97B2A8B-2D41-4523-988C-685E0EEDE002}" presName="rootConnector" presStyleLbl="node2" presStyleIdx="1" presStyleCnt="4"/>
      <dgm:spPr/>
      <dgm:t>
        <a:bodyPr/>
        <a:lstStyle/>
        <a:p>
          <a:endParaRPr lang="en-NZ"/>
        </a:p>
      </dgm:t>
    </dgm:pt>
    <dgm:pt modelId="{7C642AAD-2E86-433B-BAC0-0040207CE520}" type="pres">
      <dgm:prSet presAssocID="{D97B2A8B-2D41-4523-988C-685E0EEDE002}" presName="hierChild4" presStyleCnt="0"/>
      <dgm:spPr/>
      <dgm:t>
        <a:bodyPr/>
        <a:lstStyle/>
        <a:p>
          <a:endParaRPr lang="en-US"/>
        </a:p>
      </dgm:t>
    </dgm:pt>
    <dgm:pt modelId="{57985ED3-0E5E-4E8F-9B3C-5619E87F4D83}" type="pres">
      <dgm:prSet presAssocID="{98D00B04-EE6A-43C1-B2AE-5CE00831DE75}" presName="Name37" presStyleLbl="parChTrans1D3" presStyleIdx="3" presStyleCnt="8"/>
      <dgm:spPr/>
      <dgm:t>
        <a:bodyPr/>
        <a:lstStyle/>
        <a:p>
          <a:endParaRPr lang="en-NZ"/>
        </a:p>
      </dgm:t>
    </dgm:pt>
    <dgm:pt modelId="{60CA6476-6219-441F-A605-CA2058DCAE11}" type="pres">
      <dgm:prSet presAssocID="{16A3EE79-5030-48CB-89A6-1D8136B1F54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A39BE46-6962-488C-9F2C-AC918C32EE7B}" type="pres">
      <dgm:prSet presAssocID="{16A3EE79-5030-48CB-89A6-1D8136B1F548}" presName="rootComposite" presStyleCnt="0"/>
      <dgm:spPr/>
      <dgm:t>
        <a:bodyPr/>
        <a:lstStyle/>
        <a:p>
          <a:endParaRPr lang="en-US"/>
        </a:p>
      </dgm:t>
    </dgm:pt>
    <dgm:pt modelId="{61384D33-ACD3-45E0-AD24-E2761F81505B}" type="pres">
      <dgm:prSet presAssocID="{16A3EE79-5030-48CB-89A6-1D8136B1F548}" presName="rootText" presStyleLbl="node3" presStyleIdx="3" presStyleCnt="8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31F1E924-5BF0-4877-9BC8-B05ED8A0D13E}" type="pres">
      <dgm:prSet presAssocID="{16A3EE79-5030-48CB-89A6-1D8136B1F548}" presName="rootConnector" presStyleLbl="node3" presStyleIdx="3" presStyleCnt="8"/>
      <dgm:spPr/>
      <dgm:t>
        <a:bodyPr/>
        <a:lstStyle/>
        <a:p>
          <a:endParaRPr lang="en-NZ"/>
        </a:p>
      </dgm:t>
    </dgm:pt>
    <dgm:pt modelId="{561EC30E-5D48-4A9A-A3F2-91B5E14BDE60}" type="pres">
      <dgm:prSet presAssocID="{16A3EE79-5030-48CB-89A6-1D8136B1F548}" presName="hierChild4" presStyleCnt="0"/>
      <dgm:spPr/>
      <dgm:t>
        <a:bodyPr/>
        <a:lstStyle/>
        <a:p>
          <a:endParaRPr lang="en-US"/>
        </a:p>
      </dgm:t>
    </dgm:pt>
    <dgm:pt modelId="{8E7AAE14-4A1D-47DE-AA9B-26F2D1A69F25}" type="pres">
      <dgm:prSet presAssocID="{16A3EE79-5030-48CB-89A6-1D8136B1F548}" presName="hierChild5" presStyleCnt="0"/>
      <dgm:spPr/>
      <dgm:t>
        <a:bodyPr/>
        <a:lstStyle/>
        <a:p>
          <a:endParaRPr lang="en-US"/>
        </a:p>
      </dgm:t>
    </dgm:pt>
    <dgm:pt modelId="{AE2D74AE-A4FD-4ECE-A515-A67A495BC9C6}" type="pres">
      <dgm:prSet presAssocID="{32546063-9051-4EBB-9AAA-906BAB4C72DA}" presName="Name37" presStyleLbl="parChTrans1D3" presStyleIdx="4" presStyleCnt="8"/>
      <dgm:spPr/>
      <dgm:t>
        <a:bodyPr/>
        <a:lstStyle/>
        <a:p>
          <a:endParaRPr lang="en-NZ"/>
        </a:p>
      </dgm:t>
    </dgm:pt>
    <dgm:pt modelId="{43E4F46E-9D69-413C-A57F-4D5376F75FD7}" type="pres">
      <dgm:prSet presAssocID="{458C65DE-827C-4563-BD2C-4FCA84C0729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F60C40D-89D9-49C2-A943-A12B658D7019}" type="pres">
      <dgm:prSet presAssocID="{458C65DE-827C-4563-BD2C-4FCA84C0729E}" presName="rootComposite" presStyleCnt="0"/>
      <dgm:spPr/>
      <dgm:t>
        <a:bodyPr/>
        <a:lstStyle/>
        <a:p>
          <a:endParaRPr lang="en-US"/>
        </a:p>
      </dgm:t>
    </dgm:pt>
    <dgm:pt modelId="{D169F538-1FA0-41FD-B0D3-DA0DD0C2F740}" type="pres">
      <dgm:prSet presAssocID="{458C65DE-827C-4563-BD2C-4FCA84C0729E}" presName="rootText" presStyleLbl="node3" presStyleIdx="4" presStyleCnt="8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161BBCAE-1C66-48AD-A869-E5E6AD7A5442}" type="pres">
      <dgm:prSet presAssocID="{458C65DE-827C-4563-BD2C-4FCA84C0729E}" presName="rootConnector" presStyleLbl="node3" presStyleIdx="4" presStyleCnt="8"/>
      <dgm:spPr/>
      <dgm:t>
        <a:bodyPr/>
        <a:lstStyle/>
        <a:p>
          <a:endParaRPr lang="en-NZ"/>
        </a:p>
      </dgm:t>
    </dgm:pt>
    <dgm:pt modelId="{A8FCD975-469B-42A6-97AC-66352A6FD9E3}" type="pres">
      <dgm:prSet presAssocID="{458C65DE-827C-4563-BD2C-4FCA84C0729E}" presName="hierChild4" presStyleCnt="0"/>
      <dgm:spPr/>
      <dgm:t>
        <a:bodyPr/>
        <a:lstStyle/>
        <a:p>
          <a:endParaRPr lang="en-US"/>
        </a:p>
      </dgm:t>
    </dgm:pt>
    <dgm:pt modelId="{5535036B-5B31-4252-8A98-1D40B5D084E6}" type="pres">
      <dgm:prSet presAssocID="{458C65DE-827C-4563-BD2C-4FCA84C0729E}" presName="hierChild5" presStyleCnt="0"/>
      <dgm:spPr/>
      <dgm:t>
        <a:bodyPr/>
        <a:lstStyle/>
        <a:p>
          <a:endParaRPr lang="en-US"/>
        </a:p>
      </dgm:t>
    </dgm:pt>
    <dgm:pt modelId="{7325E4CD-A2A1-4527-83E5-E9A5E01B75D3}" type="pres">
      <dgm:prSet presAssocID="{30D353AA-0DB1-46B4-8726-7A7D3CEA2A60}" presName="Name37" presStyleLbl="parChTrans1D3" presStyleIdx="5" presStyleCnt="8"/>
      <dgm:spPr/>
      <dgm:t>
        <a:bodyPr/>
        <a:lstStyle/>
        <a:p>
          <a:endParaRPr lang="en-NZ"/>
        </a:p>
      </dgm:t>
    </dgm:pt>
    <dgm:pt modelId="{BDB628CB-B737-4FE4-A2FF-FB2E8D21BC9C}" type="pres">
      <dgm:prSet presAssocID="{04AC5BEC-260A-4DB5-A9BD-7129EB59BAD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772FEDB-1ADE-4CBC-BA68-B34244562A46}" type="pres">
      <dgm:prSet presAssocID="{04AC5BEC-260A-4DB5-A9BD-7129EB59BAD2}" presName="rootComposite" presStyleCnt="0"/>
      <dgm:spPr/>
      <dgm:t>
        <a:bodyPr/>
        <a:lstStyle/>
        <a:p>
          <a:endParaRPr lang="en-US"/>
        </a:p>
      </dgm:t>
    </dgm:pt>
    <dgm:pt modelId="{00DAE703-260F-4088-898F-1FFA6BC8DF7A}" type="pres">
      <dgm:prSet presAssocID="{04AC5BEC-260A-4DB5-A9BD-7129EB59BAD2}" presName="rootText" presStyleLbl="node3" presStyleIdx="5" presStyleCnt="8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F101C107-678E-448B-B53E-93F567A17354}" type="pres">
      <dgm:prSet presAssocID="{04AC5BEC-260A-4DB5-A9BD-7129EB59BAD2}" presName="rootConnector" presStyleLbl="node3" presStyleIdx="5" presStyleCnt="8"/>
      <dgm:spPr/>
      <dgm:t>
        <a:bodyPr/>
        <a:lstStyle/>
        <a:p>
          <a:endParaRPr lang="en-NZ"/>
        </a:p>
      </dgm:t>
    </dgm:pt>
    <dgm:pt modelId="{0222177C-6516-472A-B01E-D06260378A34}" type="pres">
      <dgm:prSet presAssocID="{04AC5BEC-260A-4DB5-A9BD-7129EB59BAD2}" presName="hierChild4" presStyleCnt="0"/>
      <dgm:spPr/>
      <dgm:t>
        <a:bodyPr/>
        <a:lstStyle/>
        <a:p>
          <a:endParaRPr lang="en-US"/>
        </a:p>
      </dgm:t>
    </dgm:pt>
    <dgm:pt modelId="{964C5867-CE60-431E-9540-268C56940536}" type="pres">
      <dgm:prSet presAssocID="{04AC5BEC-260A-4DB5-A9BD-7129EB59BAD2}" presName="hierChild5" presStyleCnt="0"/>
      <dgm:spPr/>
      <dgm:t>
        <a:bodyPr/>
        <a:lstStyle/>
        <a:p>
          <a:endParaRPr lang="en-US"/>
        </a:p>
      </dgm:t>
    </dgm:pt>
    <dgm:pt modelId="{21325DDE-D6A8-4D11-BF24-103A173EDD1D}" type="pres">
      <dgm:prSet presAssocID="{3967F463-6E26-4EC5-AC7F-B5E001BCD947}" presName="Name37" presStyleLbl="parChTrans1D3" presStyleIdx="6" presStyleCnt="8"/>
      <dgm:spPr/>
      <dgm:t>
        <a:bodyPr/>
        <a:lstStyle/>
        <a:p>
          <a:endParaRPr lang="en-NZ"/>
        </a:p>
      </dgm:t>
    </dgm:pt>
    <dgm:pt modelId="{52888B02-117F-442B-B5F6-05ACB1C795FB}" type="pres">
      <dgm:prSet presAssocID="{D464C412-BBE4-4726-AEA2-51C1AC94094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39CD551-5467-4F0F-85ED-68DD0FB9F2FB}" type="pres">
      <dgm:prSet presAssocID="{D464C412-BBE4-4726-AEA2-51C1AC940940}" presName="rootComposite" presStyleCnt="0"/>
      <dgm:spPr/>
      <dgm:t>
        <a:bodyPr/>
        <a:lstStyle/>
        <a:p>
          <a:endParaRPr lang="en-US"/>
        </a:p>
      </dgm:t>
    </dgm:pt>
    <dgm:pt modelId="{2824A31A-B000-43BF-89F2-C3F1F3E5FB83}" type="pres">
      <dgm:prSet presAssocID="{D464C412-BBE4-4726-AEA2-51C1AC940940}" presName="rootText" presStyleLbl="node3" presStyleIdx="6" presStyleCnt="8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13312348-340B-41C7-BAD4-ECA055250EE2}" type="pres">
      <dgm:prSet presAssocID="{D464C412-BBE4-4726-AEA2-51C1AC940940}" presName="rootConnector" presStyleLbl="node3" presStyleIdx="6" presStyleCnt="8"/>
      <dgm:spPr/>
      <dgm:t>
        <a:bodyPr/>
        <a:lstStyle/>
        <a:p>
          <a:endParaRPr lang="en-NZ"/>
        </a:p>
      </dgm:t>
    </dgm:pt>
    <dgm:pt modelId="{FAC3F4B2-D860-4A35-99A4-089357B20CA2}" type="pres">
      <dgm:prSet presAssocID="{D464C412-BBE4-4726-AEA2-51C1AC940940}" presName="hierChild4" presStyleCnt="0"/>
      <dgm:spPr/>
      <dgm:t>
        <a:bodyPr/>
        <a:lstStyle/>
        <a:p>
          <a:endParaRPr lang="en-US"/>
        </a:p>
      </dgm:t>
    </dgm:pt>
    <dgm:pt modelId="{093BD369-0F3C-43B8-A3F0-8A57D6ECB6A4}" type="pres">
      <dgm:prSet presAssocID="{D464C412-BBE4-4726-AEA2-51C1AC940940}" presName="hierChild5" presStyleCnt="0"/>
      <dgm:spPr/>
      <dgm:t>
        <a:bodyPr/>
        <a:lstStyle/>
        <a:p>
          <a:endParaRPr lang="en-US"/>
        </a:p>
      </dgm:t>
    </dgm:pt>
    <dgm:pt modelId="{0CD30902-4022-42A9-978B-1BA11C0EBA2F}" type="pres">
      <dgm:prSet presAssocID="{D819887A-AA43-4820-AFA5-1F954759DE12}" presName="Name37" presStyleLbl="parChTrans1D3" presStyleIdx="7" presStyleCnt="8"/>
      <dgm:spPr/>
      <dgm:t>
        <a:bodyPr/>
        <a:lstStyle/>
        <a:p>
          <a:endParaRPr lang="en-NZ"/>
        </a:p>
      </dgm:t>
    </dgm:pt>
    <dgm:pt modelId="{38CF0237-B7AB-4735-BC37-2B89AE81B2F8}" type="pres">
      <dgm:prSet presAssocID="{44CAAF57-A81A-457C-A69A-5AB54D47D43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F8C1F85-2906-462B-93C8-B5AE9D56BC68}" type="pres">
      <dgm:prSet presAssocID="{44CAAF57-A81A-457C-A69A-5AB54D47D436}" presName="rootComposite" presStyleCnt="0"/>
      <dgm:spPr/>
      <dgm:t>
        <a:bodyPr/>
        <a:lstStyle/>
        <a:p>
          <a:endParaRPr lang="en-US"/>
        </a:p>
      </dgm:t>
    </dgm:pt>
    <dgm:pt modelId="{4A261CA3-815A-407A-B66F-A01D985CCF85}" type="pres">
      <dgm:prSet presAssocID="{44CAAF57-A81A-457C-A69A-5AB54D47D436}" presName="rootText" presStyleLbl="node3" presStyleIdx="7" presStyleCnt="8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346CD170-C575-44C8-A6D7-E638D7E7C103}" type="pres">
      <dgm:prSet presAssocID="{44CAAF57-A81A-457C-A69A-5AB54D47D436}" presName="rootConnector" presStyleLbl="node3" presStyleIdx="7" presStyleCnt="8"/>
      <dgm:spPr/>
      <dgm:t>
        <a:bodyPr/>
        <a:lstStyle/>
        <a:p>
          <a:endParaRPr lang="en-NZ"/>
        </a:p>
      </dgm:t>
    </dgm:pt>
    <dgm:pt modelId="{356DA65C-3D54-4DE3-BC04-E35CF44ACE71}" type="pres">
      <dgm:prSet presAssocID="{44CAAF57-A81A-457C-A69A-5AB54D47D436}" presName="hierChild4" presStyleCnt="0"/>
      <dgm:spPr/>
      <dgm:t>
        <a:bodyPr/>
        <a:lstStyle/>
        <a:p>
          <a:endParaRPr lang="en-US"/>
        </a:p>
      </dgm:t>
    </dgm:pt>
    <dgm:pt modelId="{89F50CE3-B25C-499B-B95E-4521DC26363F}" type="pres">
      <dgm:prSet presAssocID="{44CAAF57-A81A-457C-A69A-5AB54D47D436}" presName="hierChild5" presStyleCnt="0"/>
      <dgm:spPr/>
      <dgm:t>
        <a:bodyPr/>
        <a:lstStyle/>
        <a:p>
          <a:endParaRPr lang="en-US"/>
        </a:p>
      </dgm:t>
    </dgm:pt>
    <dgm:pt modelId="{D3388A31-18B6-4AD5-BC22-6CADADB247E7}" type="pres">
      <dgm:prSet presAssocID="{D97B2A8B-2D41-4523-988C-685E0EEDE002}" presName="hierChild5" presStyleCnt="0"/>
      <dgm:spPr/>
      <dgm:t>
        <a:bodyPr/>
        <a:lstStyle/>
        <a:p>
          <a:endParaRPr lang="en-US"/>
        </a:p>
      </dgm:t>
    </dgm:pt>
    <dgm:pt modelId="{607ECE78-613C-3E40-A629-A065AE9994C7}" type="pres">
      <dgm:prSet presAssocID="{D51C8CAF-106B-FA4A-9FE2-950D3D3F6AB8}" presName="Name37" presStyleLbl="parChTrans1D2" presStyleIdx="2" presStyleCnt="4"/>
      <dgm:spPr/>
      <dgm:t>
        <a:bodyPr/>
        <a:lstStyle/>
        <a:p>
          <a:endParaRPr lang="en-US"/>
        </a:p>
      </dgm:t>
    </dgm:pt>
    <dgm:pt modelId="{3D1F7CB3-E766-0549-BA85-DD752A1174DD}" type="pres">
      <dgm:prSet presAssocID="{297FB60D-0447-944C-88DD-8F225FE9A90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057D319-A8ED-1F4A-88E7-AE8D46CEA9BC}" type="pres">
      <dgm:prSet presAssocID="{297FB60D-0447-944C-88DD-8F225FE9A904}" presName="rootComposite" presStyleCnt="0"/>
      <dgm:spPr/>
      <dgm:t>
        <a:bodyPr/>
        <a:lstStyle/>
        <a:p>
          <a:endParaRPr lang="en-US"/>
        </a:p>
      </dgm:t>
    </dgm:pt>
    <dgm:pt modelId="{9848A135-C68D-1147-BB79-D6A0B237C482}" type="pres">
      <dgm:prSet presAssocID="{297FB60D-0447-944C-88DD-8F225FE9A904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C9D3BB5-6C3A-8244-95F0-B58730433195}" type="pres">
      <dgm:prSet presAssocID="{297FB60D-0447-944C-88DD-8F225FE9A904}" presName="rootConnector" presStyleLbl="node2" presStyleIdx="2" presStyleCnt="4"/>
      <dgm:spPr/>
      <dgm:t>
        <a:bodyPr/>
        <a:lstStyle/>
        <a:p>
          <a:endParaRPr lang="en-US"/>
        </a:p>
      </dgm:t>
    </dgm:pt>
    <dgm:pt modelId="{FC6A2690-8406-E949-B7ED-62DFC6704D70}" type="pres">
      <dgm:prSet presAssocID="{297FB60D-0447-944C-88DD-8F225FE9A904}" presName="hierChild4" presStyleCnt="0"/>
      <dgm:spPr/>
      <dgm:t>
        <a:bodyPr/>
        <a:lstStyle/>
        <a:p>
          <a:endParaRPr lang="en-US"/>
        </a:p>
      </dgm:t>
    </dgm:pt>
    <dgm:pt modelId="{2F77A5DB-FD93-074B-BACF-F6FD46A978B2}" type="pres">
      <dgm:prSet presAssocID="{297FB60D-0447-944C-88DD-8F225FE9A904}" presName="hierChild5" presStyleCnt="0"/>
      <dgm:spPr/>
      <dgm:t>
        <a:bodyPr/>
        <a:lstStyle/>
        <a:p>
          <a:endParaRPr lang="en-US"/>
        </a:p>
      </dgm:t>
    </dgm:pt>
    <dgm:pt modelId="{578BA680-3CA0-4268-9F23-124474AFE7F9}" type="pres">
      <dgm:prSet presAssocID="{373130FB-76C4-4B0F-A8CB-A305C5C486A7}" presName="Name37" presStyleLbl="parChTrans1D2" presStyleIdx="3" presStyleCnt="4"/>
      <dgm:spPr/>
      <dgm:t>
        <a:bodyPr/>
        <a:lstStyle/>
        <a:p>
          <a:endParaRPr lang="en-NZ"/>
        </a:p>
      </dgm:t>
    </dgm:pt>
    <dgm:pt modelId="{6FA6C651-F734-4831-B319-F9232EC7596E}" type="pres">
      <dgm:prSet presAssocID="{A8C26391-6EEA-4784-BA83-746552E84891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91906DB4-47E1-4115-A4B6-B4E3AD0BBBD2}" type="pres">
      <dgm:prSet presAssocID="{A8C26391-6EEA-4784-BA83-746552E84891}" presName="rootComposite" presStyleCnt="0"/>
      <dgm:spPr/>
      <dgm:t>
        <a:bodyPr/>
        <a:lstStyle/>
        <a:p>
          <a:endParaRPr lang="en-US"/>
        </a:p>
      </dgm:t>
    </dgm:pt>
    <dgm:pt modelId="{20F3DFF4-06FC-4C2D-AD1C-BE5DF8EEBFD2}" type="pres">
      <dgm:prSet presAssocID="{A8C26391-6EEA-4784-BA83-746552E84891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9771A628-FD72-4318-A720-F4E222FFA70C}" type="pres">
      <dgm:prSet presAssocID="{A8C26391-6EEA-4784-BA83-746552E84891}" presName="rootConnector" presStyleLbl="node2" presStyleIdx="3" presStyleCnt="4"/>
      <dgm:spPr/>
      <dgm:t>
        <a:bodyPr/>
        <a:lstStyle/>
        <a:p>
          <a:endParaRPr lang="en-NZ"/>
        </a:p>
      </dgm:t>
    </dgm:pt>
    <dgm:pt modelId="{C07C432C-1296-4BAF-8852-9F4020297020}" type="pres">
      <dgm:prSet presAssocID="{A8C26391-6EEA-4784-BA83-746552E84891}" presName="hierChild4" presStyleCnt="0"/>
      <dgm:spPr/>
      <dgm:t>
        <a:bodyPr/>
        <a:lstStyle/>
        <a:p>
          <a:endParaRPr lang="en-US"/>
        </a:p>
      </dgm:t>
    </dgm:pt>
    <dgm:pt modelId="{55958C1F-1803-49A5-905E-643771DB46AB}" type="pres">
      <dgm:prSet presAssocID="{A8C26391-6EEA-4784-BA83-746552E84891}" presName="hierChild5" presStyleCnt="0"/>
      <dgm:spPr/>
      <dgm:t>
        <a:bodyPr/>
        <a:lstStyle/>
        <a:p>
          <a:endParaRPr lang="en-US"/>
        </a:p>
      </dgm:t>
    </dgm:pt>
    <dgm:pt modelId="{56329154-1DB4-4C93-A55C-1D4DD102E3DF}" type="pres">
      <dgm:prSet presAssocID="{37FC546F-B087-4C54-B538-7EBC219BE7EE}" presName="hierChild3" presStyleCnt="0"/>
      <dgm:spPr/>
      <dgm:t>
        <a:bodyPr/>
        <a:lstStyle/>
        <a:p>
          <a:endParaRPr lang="en-US"/>
        </a:p>
      </dgm:t>
    </dgm:pt>
  </dgm:ptLst>
  <dgm:cxnLst>
    <dgm:cxn modelId="{A922AB5D-5643-4811-B038-0B6852343BEE}" type="presOf" srcId="{16A3EE79-5030-48CB-89A6-1D8136B1F548}" destId="{61384D33-ACD3-45E0-AD24-E2761F81505B}" srcOrd="0" destOrd="0" presId="urn:microsoft.com/office/officeart/2005/8/layout/orgChart1"/>
    <dgm:cxn modelId="{31E808BB-D4A2-4764-B645-0C281042F301}" type="presOf" srcId="{A8C26391-6EEA-4784-BA83-746552E84891}" destId="{20F3DFF4-06FC-4C2D-AD1C-BE5DF8EEBFD2}" srcOrd="0" destOrd="0" presId="urn:microsoft.com/office/officeart/2005/8/layout/orgChart1"/>
    <dgm:cxn modelId="{1DC095EB-3E2C-9248-BF0C-2CE8CD54E8E6}" type="presOf" srcId="{297FB60D-0447-944C-88DD-8F225FE9A904}" destId="{9848A135-C68D-1147-BB79-D6A0B237C482}" srcOrd="0" destOrd="0" presId="urn:microsoft.com/office/officeart/2005/8/layout/orgChart1"/>
    <dgm:cxn modelId="{BB382680-9017-4BA1-9E6E-CA2C64893C14}" type="presOf" srcId="{C87203B4-3835-4B91-B503-7CF18638BBF1}" destId="{8CF6D091-272A-4B05-951A-6349E255B950}" srcOrd="1" destOrd="0" presId="urn:microsoft.com/office/officeart/2005/8/layout/orgChart1"/>
    <dgm:cxn modelId="{3F99B13A-5045-49F5-BB91-690EABA40302}" type="presOf" srcId="{D97B2A8B-2D41-4523-988C-685E0EEDE002}" destId="{24C146EF-2DFB-452F-95A7-3239132DC158}" srcOrd="0" destOrd="0" presId="urn:microsoft.com/office/officeart/2005/8/layout/orgChart1"/>
    <dgm:cxn modelId="{2AC6F4D7-22B7-4D0E-963B-010701A371AD}" type="presOf" srcId="{98D00B04-EE6A-43C1-B2AE-5CE00831DE75}" destId="{57985ED3-0E5E-4E8F-9B3C-5619E87F4D83}" srcOrd="0" destOrd="0" presId="urn:microsoft.com/office/officeart/2005/8/layout/orgChart1"/>
    <dgm:cxn modelId="{6F305FAA-C82C-4CDC-A355-190A79380E11}" type="presOf" srcId="{458C65DE-827C-4563-BD2C-4FCA84C0729E}" destId="{D169F538-1FA0-41FD-B0D3-DA0DD0C2F740}" srcOrd="0" destOrd="0" presId="urn:microsoft.com/office/officeart/2005/8/layout/orgChart1"/>
    <dgm:cxn modelId="{57445814-153E-499D-9632-D1814CDEDCFD}" type="presOf" srcId="{37FC546F-B087-4C54-B538-7EBC219BE7EE}" destId="{2569363E-88D9-4569-86B7-F1BB38C51DA7}" srcOrd="0" destOrd="0" presId="urn:microsoft.com/office/officeart/2005/8/layout/orgChart1"/>
    <dgm:cxn modelId="{3E45DA4B-E883-7A4C-8424-EE34A61FD56C}" srcId="{37FC546F-B087-4C54-B538-7EBC219BE7EE}" destId="{297FB60D-0447-944C-88DD-8F225FE9A904}" srcOrd="2" destOrd="0" parTransId="{D51C8CAF-106B-FA4A-9FE2-950D3D3F6AB8}" sibTransId="{F9CFBF1D-2CDC-7947-A964-0A8C9249BCAB}"/>
    <dgm:cxn modelId="{952DD240-BCE8-4BE8-8F64-76E950C8D488}" srcId="{37FC546F-B087-4C54-B538-7EBC219BE7EE}" destId="{D97B2A8B-2D41-4523-988C-685E0EEDE002}" srcOrd="1" destOrd="0" parTransId="{E5AF4FA2-D285-4A9B-9BFF-D0F3CBE7B592}" sibTransId="{5E5DC24E-1833-4E40-B5D1-480C14F22D57}"/>
    <dgm:cxn modelId="{D050E30D-FF8D-4FE1-BEC5-E7FD93E06F4D}" type="presOf" srcId="{60096BC8-1744-4190-91C8-27664983496A}" destId="{76D95EB6-A3C2-4589-BDD6-CD045B28B49E}" srcOrd="0" destOrd="0" presId="urn:microsoft.com/office/officeart/2005/8/layout/orgChart1"/>
    <dgm:cxn modelId="{6B985CDF-441A-4B49-8BDE-E27D221507C4}" type="presOf" srcId="{32546063-9051-4EBB-9AAA-906BAB4C72DA}" destId="{AE2D74AE-A4FD-4ECE-A515-A67A495BC9C6}" srcOrd="0" destOrd="0" presId="urn:microsoft.com/office/officeart/2005/8/layout/orgChart1"/>
    <dgm:cxn modelId="{B0D9CA1D-5EA6-44B3-8907-F24A99DBD019}" srcId="{37FC546F-B087-4C54-B538-7EBC219BE7EE}" destId="{25814760-5F01-43C2-A5A1-4149A771598B}" srcOrd="0" destOrd="0" parTransId="{F2A5E048-6427-4384-A890-9208FB44C693}" sibTransId="{877CE6D7-AEA0-4BD4-A188-BD900E33279B}"/>
    <dgm:cxn modelId="{42E3497B-DB89-5B40-A8D3-C6E5E152A5AC}" type="presOf" srcId="{297FB60D-0447-944C-88DD-8F225FE9A904}" destId="{BC9D3BB5-6C3A-8244-95F0-B58730433195}" srcOrd="1" destOrd="0" presId="urn:microsoft.com/office/officeart/2005/8/layout/orgChart1"/>
    <dgm:cxn modelId="{B89166F8-86B3-485B-A193-DC72DE3A7865}" type="presOf" srcId="{30D353AA-0DB1-46B4-8726-7A7D3CEA2A60}" destId="{7325E4CD-A2A1-4527-83E5-E9A5E01B75D3}" srcOrd="0" destOrd="0" presId="urn:microsoft.com/office/officeart/2005/8/layout/orgChart1"/>
    <dgm:cxn modelId="{A8F938E5-F0CF-4861-8625-E2E4ECA3AB9B}" type="presOf" srcId="{44CAAF57-A81A-457C-A69A-5AB54D47D436}" destId="{346CD170-C575-44C8-A6D7-E638D7E7C103}" srcOrd="1" destOrd="0" presId="urn:microsoft.com/office/officeart/2005/8/layout/orgChart1"/>
    <dgm:cxn modelId="{90F47AA3-AC98-431F-8A52-A075359D5CD2}" type="presOf" srcId="{04AC5BEC-260A-4DB5-A9BD-7129EB59BAD2}" destId="{F101C107-678E-448B-B53E-93F567A17354}" srcOrd="1" destOrd="0" presId="urn:microsoft.com/office/officeart/2005/8/layout/orgChart1"/>
    <dgm:cxn modelId="{1B0ADFFC-7364-43FD-809F-4CC540F6F6FD}" type="presOf" srcId="{A63892A1-C04D-49DF-839E-79FCFE21E455}" destId="{0D603FBD-94C1-4F65-948E-B76F91A11AFF}" srcOrd="0" destOrd="0" presId="urn:microsoft.com/office/officeart/2005/8/layout/orgChart1"/>
    <dgm:cxn modelId="{8CF9EFBB-7699-4CA0-9EBE-32E35DD52423}" type="presOf" srcId="{81BE5E6E-AD58-4436-A4DC-2D883F53EA2E}" destId="{ABC6ADE0-F427-43AE-BE35-7A5C07F875E7}" srcOrd="0" destOrd="0" presId="urn:microsoft.com/office/officeart/2005/8/layout/orgChart1"/>
    <dgm:cxn modelId="{CEA67A89-2B3B-4E76-81B3-D00333EF4303}" type="presOf" srcId="{A8C26391-6EEA-4784-BA83-746552E84891}" destId="{9771A628-FD72-4318-A720-F4E222FFA70C}" srcOrd="1" destOrd="0" presId="urn:microsoft.com/office/officeart/2005/8/layout/orgChart1"/>
    <dgm:cxn modelId="{BF4AA3E1-8756-4085-A160-08DDA4E151B0}" type="presOf" srcId="{512E1FA8-E6D8-48DC-A298-6C2384CCC5E9}" destId="{F4F53B4D-BC95-4C63-B26E-A9C1826477F6}" srcOrd="1" destOrd="0" presId="urn:microsoft.com/office/officeart/2005/8/layout/orgChart1"/>
    <dgm:cxn modelId="{5413FE74-4862-4C08-82CE-DDB0D18271C9}" srcId="{25814760-5F01-43C2-A5A1-4149A771598B}" destId="{A63892A1-C04D-49DF-839E-79FCFE21E455}" srcOrd="0" destOrd="0" parTransId="{60096BC8-1744-4190-91C8-27664983496A}" sibTransId="{B56908D8-D4AB-4AED-B5CB-7956898F495C}"/>
    <dgm:cxn modelId="{16DEA22A-9E49-4688-807F-607ADE2395F6}" srcId="{D97B2A8B-2D41-4523-988C-685E0EEDE002}" destId="{458C65DE-827C-4563-BD2C-4FCA84C0729E}" srcOrd="1" destOrd="0" parTransId="{32546063-9051-4EBB-9AAA-906BAB4C72DA}" sibTransId="{14F322FA-303C-4777-8F3F-C88DD21B1348}"/>
    <dgm:cxn modelId="{7B20C501-CFDE-41F1-A98E-3E4E3C0CF83B}" type="presOf" srcId="{A63892A1-C04D-49DF-839E-79FCFE21E455}" destId="{06425481-303C-4EE3-9A28-EF74A4BDD2C6}" srcOrd="1" destOrd="0" presId="urn:microsoft.com/office/officeart/2005/8/layout/orgChart1"/>
    <dgm:cxn modelId="{DC305C8A-6911-48A7-A8B5-0D50AE483C59}" srcId="{D97B2A8B-2D41-4523-988C-685E0EEDE002}" destId="{04AC5BEC-260A-4DB5-A9BD-7129EB59BAD2}" srcOrd="2" destOrd="0" parTransId="{30D353AA-0DB1-46B4-8726-7A7D3CEA2A60}" sibTransId="{35834784-0618-40F9-81E0-3FB16F2F7310}"/>
    <dgm:cxn modelId="{C0A072A4-41A1-432B-899C-0D0602BB83A4}" type="presOf" srcId="{8865ABEB-3336-4115-B9E5-DB0E3C55E74A}" destId="{C1AC5B7D-C09D-4823-A8E6-E11C76E763ED}" srcOrd="0" destOrd="0" presId="urn:microsoft.com/office/officeart/2005/8/layout/orgChart1"/>
    <dgm:cxn modelId="{3230A4C6-8A82-41A6-BA19-09EDE6144DF1}" srcId="{D97B2A8B-2D41-4523-988C-685E0EEDE002}" destId="{D464C412-BBE4-4726-AEA2-51C1AC940940}" srcOrd="3" destOrd="0" parTransId="{3967F463-6E26-4EC5-AC7F-B5E001BCD947}" sibTransId="{5106FB7B-43C0-48B1-B240-7A59760218D0}"/>
    <dgm:cxn modelId="{7315057E-66AE-4F37-8B9E-AC8D372F2E91}" type="presOf" srcId="{16A3EE79-5030-48CB-89A6-1D8136B1F548}" destId="{31F1E924-5BF0-4877-9BC8-B05ED8A0D13E}" srcOrd="1" destOrd="0" presId="urn:microsoft.com/office/officeart/2005/8/layout/orgChart1"/>
    <dgm:cxn modelId="{7C946DC8-6FB1-4BF5-93E5-BFF53ED8E198}" type="presOf" srcId="{D464C412-BBE4-4726-AEA2-51C1AC940940}" destId="{2824A31A-B000-43BF-89F2-C3F1F3E5FB83}" srcOrd="0" destOrd="0" presId="urn:microsoft.com/office/officeart/2005/8/layout/orgChart1"/>
    <dgm:cxn modelId="{F703EF7C-1E76-43EC-96CB-1394A7B89A36}" type="presOf" srcId="{D97B2A8B-2D41-4523-988C-685E0EEDE002}" destId="{66693089-5FD5-4D27-A7DC-E7AF84F3FB50}" srcOrd="1" destOrd="0" presId="urn:microsoft.com/office/officeart/2005/8/layout/orgChart1"/>
    <dgm:cxn modelId="{81A6D581-AF00-4298-8602-BA2A0C9CC509}" type="presOf" srcId="{37FC546F-B087-4C54-B538-7EBC219BE7EE}" destId="{4DA4F191-19A8-4FDC-9DDF-6294ED4EC46D}" srcOrd="1" destOrd="0" presId="urn:microsoft.com/office/officeart/2005/8/layout/orgChart1"/>
    <dgm:cxn modelId="{73693CE7-6D86-42D0-8DBA-BFEABFA20CEA}" type="presOf" srcId="{25814760-5F01-43C2-A5A1-4149A771598B}" destId="{4285E8A4-2DF0-4238-BA99-D6582D483654}" srcOrd="1" destOrd="0" presId="urn:microsoft.com/office/officeart/2005/8/layout/orgChart1"/>
    <dgm:cxn modelId="{861623F7-2B8D-4BED-9FB9-11A761CB5196}" type="presOf" srcId="{F2A5E048-6427-4384-A890-9208FB44C693}" destId="{DB5FDBF4-6AE9-4EC4-863C-C10AC240F404}" srcOrd="0" destOrd="0" presId="urn:microsoft.com/office/officeart/2005/8/layout/orgChart1"/>
    <dgm:cxn modelId="{EAED7990-F151-43A8-AC7B-3683CA0FE6A5}" srcId="{37FC546F-B087-4C54-B538-7EBC219BE7EE}" destId="{A8C26391-6EEA-4784-BA83-746552E84891}" srcOrd="3" destOrd="0" parTransId="{373130FB-76C4-4B0F-A8CB-A305C5C486A7}" sibTransId="{CC922DF2-CF75-404F-9237-C05A9A7D4263}"/>
    <dgm:cxn modelId="{CC75199E-0AB7-44AB-BCCA-E74674C935D2}" type="presOf" srcId="{44CAAF57-A81A-457C-A69A-5AB54D47D436}" destId="{4A261CA3-815A-407A-B66F-A01D985CCF85}" srcOrd="0" destOrd="0" presId="urn:microsoft.com/office/officeart/2005/8/layout/orgChart1"/>
    <dgm:cxn modelId="{6EC8B64D-E35A-4B77-9051-2708460D6469}" type="presOf" srcId="{25814760-5F01-43C2-A5A1-4149A771598B}" destId="{1BA7ECD3-35E7-430F-8001-B020EA4245CF}" srcOrd="0" destOrd="0" presId="urn:microsoft.com/office/officeart/2005/8/layout/orgChart1"/>
    <dgm:cxn modelId="{A07FEBB2-B3D6-48DD-B553-6E9B080D52FB}" srcId="{D97B2A8B-2D41-4523-988C-685E0EEDE002}" destId="{44CAAF57-A81A-457C-A69A-5AB54D47D436}" srcOrd="4" destOrd="0" parTransId="{D819887A-AA43-4820-AFA5-1F954759DE12}" sibTransId="{70C50FD4-0F4A-4C0C-845A-C851F9A8772D}"/>
    <dgm:cxn modelId="{8B9D2C7A-4D91-4870-A7B1-34980C0AD7D8}" type="presOf" srcId="{373130FB-76C4-4B0F-A8CB-A305C5C486A7}" destId="{578BA680-3CA0-4268-9F23-124474AFE7F9}" srcOrd="0" destOrd="0" presId="urn:microsoft.com/office/officeart/2005/8/layout/orgChart1"/>
    <dgm:cxn modelId="{C6511317-0BD7-4DEE-B1C0-843D00A80E4E}" type="presOf" srcId="{458C65DE-827C-4563-BD2C-4FCA84C0729E}" destId="{161BBCAE-1C66-48AD-A869-E5E6AD7A5442}" srcOrd="1" destOrd="0" presId="urn:microsoft.com/office/officeart/2005/8/layout/orgChart1"/>
    <dgm:cxn modelId="{D0DD9889-8FF9-4C51-805F-BF46A2E0F4B5}" type="presOf" srcId="{E5AF4FA2-D285-4A9B-9BFF-D0F3CBE7B592}" destId="{2B86635B-A3ED-4197-8DBD-FF28AC167254}" srcOrd="0" destOrd="0" presId="urn:microsoft.com/office/officeart/2005/8/layout/orgChart1"/>
    <dgm:cxn modelId="{D915B9A8-FA46-422C-8A34-A0E7E19B84BA}" type="presOf" srcId="{D819887A-AA43-4820-AFA5-1F954759DE12}" destId="{0CD30902-4022-42A9-978B-1BA11C0EBA2F}" srcOrd="0" destOrd="0" presId="urn:microsoft.com/office/officeart/2005/8/layout/orgChart1"/>
    <dgm:cxn modelId="{1E4E7F73-FAE4-4971-AAC5-1113B00C8FDF}" type="presOf" srcId="{04AC5BEC-260A-4DB5-A9BD-7129EB59BAD2}" destId="{00DAE703-260F-4088-898F-1FFA6BC8DF7A}" srcOrd="0" destOrd="0" presId="urn:microsoft.com/office/officeart/2005/8/layout/orgChart1"/>
    <dgm:cxn modelId="{2371608A-67C7-495B-9568-2B8DD4A132C4}" type="presOf" srcId="{C87203B4-3835-4B91-B503-7CF18638BBF1}" destId="{58AE7F04-ED31-4366-9323-911291E680D2}" srcOrd="0" destOrd="0" presId="urn:microsoft.com/office/officeart/2005/8/layout/orgChart1"/>
    <dgm:cxn modelId="{7BFA776E-B180-4885-A036-144B6E76A91F}" type="presOf" srcId="{D464C412-BBE4-4726-AEA2-51C1AC940940}" destId="{13312348-340B-41C7-BAD4-ECA055250EE2}" srcOrd="1" destOrd="0" presId="urn:microsoft.com/office/officeart/2005/8/layout/orgChart1"/>
    <dgm:cxn modelId="{F9D8F9EB-B3E2-4A3B-A7E8-AC4B779AE10D}" type="presOf" srcId="{3967F463-6E26-4EC5-AC7F-B5E001BCD947}" destId="{21325DDE-D6A8-4D11-BF24-103A173EDD1D}" srcOrd="0" destOrd="0" presId="urn:microsoft.com/office/officeart/2005/8/layout/orgChart1"/>
    <dgm:cxn modelId="{96BF121F-D115-4C70-A2E5-28929E0B8C6D}" type="presOf" srcId="{2FCC672B-12A5-4CC7-9CD0-EA110292D78F}" destId="{953285D6-2A5D-46AA-A1A3-2603FA7C6353}" srcOrd="0" destOrd="0" presId="urn:microsoft.com/office/officeart/2005/8/layout/orgChart1"/>
    <dgm:cxn modelId="{9FDDF4AD-5C77-4A73-AA96-9ED63F133FDF}" type="presOf" srcId="{512E1FA8-E6D8-48DC-A298-6C2384CCC5E9}" destId="{69EE7192-E348-4C88-8642-6CB9BE9D797C}" srcOrd="0" destOrd="0" presId="urn:microsoft.com/office/officeart/2005/8/layout/orgChart1"/>
    <dgm:cxn modelId="{24496C70-F433-4637-884B-9BE909431334}" srcId="{D97B2A8B-2D41-4523-988C-685E0EEDE002}" destId="{16A3EE79-5030-48CB-89A6-1D8136B1F548}" srcOrd="0" destOrd="0" parTransId="{98D00B04-EE6A-43C1-B2AE-5CE00831DE75}" sibTransId="{ABB1FD52-72DB-45B7-AE13-61176EE7DA3E}"/>
    <dgm:cxn modelId="{75DDF588-EBA0-434B-A742-71BD40319BA7}" srcId="{25814760-5F01-43C2-A5A1-4149A771598B}" destId="{C87203B4-3835-4B91-B503-7CF18638BBF1}" srcOrd="2" destOrd="0" parTransId="{8865ABEB-3336-4115-B9E5-DB0E3C55E74A}" sibTransId="{00D99D85-9889-46C7-9356-9B78B5985735}"/>
    <dgm:cxn modelId="{E8982CFE-7AAE-E448-B8DA-F5710DC5C864}" type="presOf" srcId="{D51C8CAF-106B-FA4A-9FE2-950D3D3F6AB8}" destId="{607ECE78-613C-3E40-A629-A065AE9994C7}" srcOrd="0" destOrd="0" presId="urn:microsoft.com/office/officeart/2005/8/layout/orgChart1"/>
    <dgm:cxn modelId="{169F2A9E-8D81-4AE3-B9BF-96D5F50FFE3E}" srcId="{2FCC672B-12A5-4CC7-9CD0-EA110292D78F}" destId="{37FC546F-B087-4C54-B538-7EBC219BE7EE}" srcOrd="0" destOrd="0" parTransId="{08447C40-BEE8-4B7D-BB40-9EDCD593BD2E}" sibTransId="{63292DF7-9C60-442D-8A9E-E1F7CD217C06}"/>
    <dgm:cxn modelId="{D2B4DD83-4B70-4A00-B5C8-75A8C2E93F17}" srcId="{25814760-5F01-43C2-A5A1-4149A771598B}" destId="{512E1FA8-E6D8-48DC-A298-6C2384CCC5E9}" srcOrd="1" destOrd="0" parTransId="{81BE5E6E-AD58-4436-A4DC-2D883F53EA2E}" sibTransId="{33C2F08A-528F-4A51-9C56-78F54FA9517E}"/>
    <dgm:cxn modelId="{5211B540-9CF2-4529-8408-9EDB2ACF5977}" type="presParOf" srcId="{953285D6-2A5D-46AA-A1A3-2603FA7C6353}" destId="{79291306-6511-4657-B904-2D8D1EF04D79}" srcOrd="0" destOrd="0" presId="urn:microsoft.com/office/officeart/2005/8/layout/orgChart1"/>
    <dgm:cxn modelId="{12497EF7-2C17-4A98-B59E-4F3778ED680D}" type="presParOf" srcId="{79291306-6511-4657-B904-2D8D1EF04D79}" destId="{A6202119-F555-4235-96C8-2263CD8ED056}" srcOrd="0" destOrd="0" presId="urn:microsoft.com/office/officeart/2005/8/layout/orgChart1"/>
    <dgm:cxn modelId="{83BAEA17-88A4-470D-BF4B-CE241169EDCE}" type="presParOf" srcId="{A6202119-F555-4235-96C8-2263CD8ED056}" destId="{2569363E-88D9-4569-86B7-F1BB38C51DA7}" srcOrd="0" destOrd="0" presId="urn:microsoft.com/office/officeart/2005/8/layout/orgChart1"/>
    <dgm:cxn modelId="{2E51D401-44D6-4C2B-BDB9-6BC8BDFE59BA}" type="presParOf" srcId="{A6202119-F555-4235-96C8-2263CD8ED056}" destId="{4DA4F191-19A8-4FDC-9DDF-6294ED4EC46D}" srcOrd="1" destOrd="0" presId="urn:microsoft.com/office/officeart/2005/8/layout/orgChart1"/>
    <dgm:cxn modelId="{95269008-3C2F-403F-934B-25947ADF0181}" type="presParOf" srcId="{79291306-6511-4657-B904-2D8D1EF04D79}" destId="{3695B26D-ADC4-42B5-950E-1992C04CB588}" srcOrd="1" destOrd="0" presId="urn:microsoft.com/office/officeart/2005/8/layout/orgChart1"/>
    <dgm:cxn modelId="{A058EB39-05A4-464E-A367-4E6FC2022F5E}" type="presParOf" srcId="{3695B26D-ADC4-42B5-950E-1992C04CB588}" destId="{DB5FDBF4-6AE9-4EC4-863C-C10AC240F404}" srcOrd="0" destOrd="0" presId="urn:microsoft.com/office/officeart/2005/8/layout/orgChart1"/>
    <dgm:cxn modelId="{20F91770-0BA2-40CA-B17B-232BA5A6C64D}" type="presParOf" srcId="{3695B26D-ADC4-42B5-950E-1992C04CB588}" destId="{432E3042-EA7D-4F6D-9246-2C33B0096E76}" srcOrd="1" destOrd="0" presId="urn:microsoft.com/office/officeart/2005/8/layout/orgChart1"/>
    <dgm:cxn modelId="{71FCA6BA-7BC4-4CF6-B0FB-247009E000CC}" type="presParOf" srcId="{432E3042-EA7D-4F6D-9246-2C33B0096E76}" destId="{89938F90-BAF7-4FE2-8C8D-B606010A5133}" srcOrd="0" destOrd="0" presId="urn:microsoft.com/office/officeart/2005/8/layout/orgChart1"/>
    <dgm:cxn modelId="{F9559874-AF47-4842-B629-7FCAB9E8D52E}" type="presParOf" srcId="{89938F90-BAF7-4FE2-8C8D-B606010A5133}" destId="{1BA7ECD3-35E7-430F-8001-B020EA4245CF}" srcOrd="0" destOrd="0" presId="urn:microsoft.com/office/officeart/2005/8/layout/orgChart1"/>
    <dgm:cxn modelId="{32CD6F76-CEFF-4BC0-90DB-006E20542636}" type="presParOf" srcId="{89938F90-BAF7-4FE2-8C8D-B606010A5133}" destId="{4285E8A4-2DF0-4238-BA99-D6582D483654}" srcOrd="1" destOrd="0" presId="urn:microsoft.com/office/officeart/2005/8/layout/orgChart1"/>
    <dgm:cxn modelId="{59BE7C5C-AB83-45EA-96D6-B05829230258}" type="presParOf" srcId="{432E3042-EA7D-4F6D-9246-2C33B0096E76}" destId="{B85F5DCC-9260-4860-A6FA-41176648B3E2}" srcOrd="1" destOrd="0" presId="urn:microsoft.com/office/officeart/2005/8/layout/orgChart1"/>
    <dgm:cxn modelId="{0920C1EC-F480-409C-885E-12C75CAE9A14}" type="presParOf" srcId="{B85F5DCC-9260-4860-A6FA-41176648B3E2}" destId="{76D95EB6-A3C2-4589-BDD6-CD045B28B49E}" srcOrd="0" destOrd="0" presId="urn:microsoft.com/office/officeart/2005/8/layout/orgChart1"/>
    <dgm:cxn modelId="{4B159B3D-E044-4587-9D08-84F4E53CF52C}" type="presParOf" srcId="{B85F5DCC-9260-4860-A6FA-41176648B3E2}" destId="{C7645323-EC76-453B-A2FC-F24EBD79D492}" srcOrd="1" destOrd="0" presId="urn:microsoft.com/office/officeart/2005/8/layout/orgChart1"/>
    <dgm:cxn modelId="{2CA2A2A5-EA1B-48BD-8B02-65CFF820650E}" type="presParOf" srcId="{C7645323-EC76-453B-A2FC-F24EBD79D492}" destId="{C6AEEDEE-8230-41FF-97D4-BFD47187BF7D}" srcOrd="0" destOrd="0" presId="urn:microsoft.com/office/officeart/2005/8/layout/orgChart1"/>
    <dgm:cxn modelId="{D2FBD95F-C816-4CE9-8831-8410076A5817}" type="presParOf" srcId="{C6AEEDEE-8230-41FF-97D4-BFD47187BF7D}" destId="{0D603FBD-94C1-4F65-948E-B76F91A11AFF}" srcOrd="0" destOrd="0" presId="urn:microsoft.com/office/officeart/2005/8/layout/orgChart1"/>
    <dgm:cxn modelId="{7B223D82-2B4C-450F-A892-4F324A53CC56}" type="presParOf" srcId="{C6AEEDEE-8230-41FF-97D4-BFD47187BF7D}" destId="{06425481-303C-4EE3-9A28-EF74A4BDD2C6}" srcOrd="1" destOrd="0" presId="urn:microsoft.com/office/officeart/2005/8/layout/orgChart1"/>
    <dgm:cxn modelId="{7640A9F4-E2CC-450A-BB89-EBD8BBFB7620}" type="presParOf" srcId="{C7645323-EC76-453B-A2FC-F24EBD79D492}" destId="{69CF09F8-EADC-464E-90FF-4528D6661CB5}" srcOrd="1" destOrd="0" presId="urn:microsoft.com/office/officeart/2005/8/layout/orgChart1"/>
    <dgm:cxn modelId="{B4B9C009-0408-4D44-B61E-78A15766E75E}" type="presParOf" srcId="{C7645323-EC76-453B-A2FC-F24EBD79D492}" destId="{454ADE0B-EE6F-43E6-A629-CA1879A1FCE7}" srcOrd="2" destOrd="0" presId="urn:microsoft.com/office/officeart/2005/8/layout/orgChart1"/>
    <dgm:cxn modelId="{AA837164-5E2C-4FF7-B565-DD9EB0A92A98}" type="presParOf" srcId="{B85F5DCC-9260-4860-A6FA-41176648B3E2}" destId="{ABC6ADE0-F427-43AE-BE35-7A5C07F875E7}" srcOrd="2" destOrd="0" presId="urn:microsoft.com/office/officeart/2005/8/layout/orgChart1"/>
    <dgm:cxn modelId="{A7330D86-482D-4253-B778-DC2A5750A2D5}" type="presParOf" srcId="{B85F5DCC-9260-4860-A6FA-41176648B3E2}" destId="{0336038A-EC91-4260-BE13-B0894E41B24D}" srcOrd="3" destOrd="0" presId="urn:microsoft.com/office/officeart/2005/8/layout/orgChart1"/>
    <dgm:cxn modelId="{5A1AD0DF-E72D-42E2-B27A-13117BF8C32C}" type="presParOf" srcId="{0336038A-EC91-4260-BE13-B0894E41B24D}" destId="{C75F1E47-5780-4E45-99BA-B7CEB7E1A524}" srcOrd="0" destOrd="0" presId="urn:microsoft.com/office/officeart/2005/8/layout/orgChart1"/>
    <dgm:cxn modelId="{C4797FEE-6838-46AE-9DAF-977B257C4C30}" type="presParOf" srcId="{C75F1E47-5780-4E45-99BA-B7CEB7E1A524}" destId="{69EE7192-E348-4C88-8642-6CB9BE9D797C}" srcOrd="0" destOrd="0" presId="urn:microsoft.com/office/officeart/2005/8/layout/orgChart1"/>
    <dgm:cxn modelId="{26EC8A29-3E6C-4D1A-9129-C5E59606F1B0}" type="presParOf" srcId="{C75F1E47-5780-4E45-99BA-B7CEB7E1A524}" destId="{F4F53B4D-BC95-4C63-B26E-A9C1826477F6}" srcOrd="1" destOrd="0" presId="urn:microsoft.com/office/officeart/2005/8/layout/orgChart1"/>
    <dgm:cxn modelId="{781734B1-EA4A-4900-931E-69344C846232}" type="presParOf" srcId="{0336038A-EC91-4260-BE13-B0894E41B24D}" destId="{C2C8FD4F-5D3B-47A8-9246-E3D43DF7E6B7}" srcOrd="1" destOrd="0" presId="urn:microsoft.com/office/officeart/2005/8/layout/orgChart1"/>
    <dgm:cxn modelId="{390D837D-A1F8-4196-BABA-6C8A2BC7C438}" type="presParOf" srcId="{0336038A-EC91-4260-BE13-B0894E41B24D}" destId="{A429701F-FAEE-4D73-AA5E-43F9BFBF3CC4}" srcOrd="2" destOrd="0" presId="urn:microsoft.com/office/officeart/2005/8/layout/orgChart1"/>
    <dgm:cxn modelId="{95981C80-95F7-4EE4-ADF3-19D977410C23}" type="presParOf" srcId="{B85F5DCC-9260-4860-A6FA-41176648B3E2}" destId="{C1AC5B7D-C09D-4823-A8E6-E11C76E763ED}" srcOrd="4" destOrd="0" presId="urn:microsoft.com/office/officeart/2005/8/layout/orgChart1"/>
    <dgm:cxn modelId="{F1986393-EBA6-484F-A2CB-777913133612}" type="presParOf" srcId="{B85F5DCC-9260-4860-A6FA-41176648B3E2}" destId="{617F2BDA-82AA-4228-BF0C-C5FD7A3692F7}" srcOrd="5" destOrd="0" presId="urn:microsoft.com/office/officeart/2005/8/layout/orgChart1"/>
    <dgm:cxn modelId="{0B905C16-C717-48F0-B09D-745C405C2C3C}" type="presParOf" srcId="{617F2BDA-82AA-4228-BF0C-C5FD7A3692F7}" destId="{67B79EB8-EDCF-4C0E-8820-50C8C3389A91}" srcOrd="0" destOrd="0" presId="urn:microsoft.com/office/officeart/2005/8/layout/orgChart1"/>
    <dgm:cxn modelId="{A46A273E-BFEF-45DF-8FED-80B98BAC277E}" type="presParOf" srcId="{67B79EB8-EDCF-4C0E-8820-50C8C3389A91}" destId="{58AE7F04-ED31-4366-9323-911291E680D2}" srcOrd="0" destOrd="0" presId="urn:microsoft.com/office/officeart/2005/8/layout/orgChart1"/>
    <dgm:cxn modelId="{A754EE86-AF52-4BA2-8847-7C444E245B61}" type="presParOf" srcId="{67B79EB8-EDCF-4C0E-8820-50C8C3389A91}" destId="{8CF6D091-272A-4B05-951A-6349E255B950}" srcOrd="1" destOrd="0" presId="urn:microsoft.com/office/officeart/2005/8/layout/orgChart1"/>
    <dgm:cxn modelId="{AEBB63DD-4BEF-4932-A451-3869B7DBE6AF}" type="presParOf" srcId="{617F2BDA-82AA-4228-BF0C-C5FD7A3692F7}" destId="{B60CC7DA-816C-4E3B-8BB1-983AC16D12C0}" srcOrd="1" destOrd="0" presId="urn:microsoft.com/office/officeart/2005/8/layout/orgChart1"/>
    <dgm:cxn modelId="{E22C70A4-B5C2-4175-994E-E294A595B28B}" type="presParOf" srcId="{617F2BDA-82AA-4228-BF0C-C5FD7A3692F7}" destId="{46BB0FA5-EA74-4701-868C-0C9443E91D0B}" srcOrd="2" destOrd="0" presId="urn:microsoft.com/office/officeart/2005/8/layout/orgChart1"/>
    <dgm:cxn modelId="{39A3D2E2-E50D-4DF7-A07D-4DB000360B86}" type="presParOf" srcId="{432E3042-EA7D-4F6D-9246-2C33B0096E76}" destId="{DD75D07F-54E9-43B2-8267-AD4E7765681B}" srcOrd="2" destOrd="0" presId="urn:microsoft.com/office/officeart/2005/8/layout/orgChart1"/>
    <dgm:cxn modelId="{E105DDBB-609F-48F1-B476-13CF07D257F4}" type="presParOf" srcId="{3695B26D-ADC4-42B5-950E-1992C04CB588}" destId="{2B86635B-A3ED-4197-8DBD-FF28AC167254}" srcOrd="2" destOrd="0" presId="urn:microsoft.com/office/officeart/2005/8/layout/orgChart1"/>
    <dgm:cxn modelId="{D19C4A11-75B5-4A93-A830-E933820A87A4}" type="presParOf" srcId="{3695B26D-ADC4-42B5-950E-1992C04CB588}" destId="{4805DEAC-D7D3-409C-AE74-132BD6DE0F28}" srcOrd="3" destOrd="0" presId="urn:microsoft.com/office/officeart/2005/8/layout/orgChart1"/>
    <dgm:cxn modelId="{D2614605-77DB-4258-8E37-FC468B88FDC8}" type="presParOf" srcId="{4805DEAC-D7D3-409C-AE74-132BD6DE0F28}" destId="{5BD3DE57-455B-4EA7-B3E7-2D27E5592EB7}" srcOrd="0" destOrd="0" presId="urn:microsoft.com/office/officeart/2005/8/layout/orgChart1"/>
    <dgm:cxn modelId="{FBFD72BA-81B1-471E-A93B-D4BF23BCE830}" type="presParOf" srcId="{5BD3DE57-455B-4EA7-B3E7-2D27E5592EB7}" destId="{24C146EF-2DFB-452F-95A7-3239132DC158}" srcOrd="0" destOrd="0" presId="urn:microsoft.com/office/officeart/2005/8/layout/orgChart1"/>
    <dgm:cxn modelId="{7DEBE5BE-223C-49B4-ADD9-F6F6BEA45CC6}" type="presParOf" srcId="{5BD3DE57-455B-4EA7-B3E7-2D27E5592EB7}" destId="{66693089-5FD5-4D27-A7DC-E7AF84F3FB50}" srcOrd="1" destOrd="0" presId="urn:microsoft.com/office/officeart/2005/8/layout/orgChart1"/>
    <dgm:cxn modelId="{88BF210E-D1FD-42EA-8EA8-F7A32C02AF0F}" type="presParOf" srcId="{4805DEAC-D7D3-409C-AE74-132BD6DE0F28}" destId="{7C642AAD-2E86-433B-BAC0-0040207CE520}" srcOrd="1" destOrd="0" presId="urn:microsoft.com/office/officeart/2005/8/layout/orgChart1"/>
    <dgm:cxn modelId="{28C57632-4D84-4711-80C4-19628564F8E0}" type="presParOf" srcId="{7C642AAD-2E86-433B-BAC0-0040207CE520}" destId="{57985ED3-0E5E-4E8F-9B3C-5619E87F4D83}" srcOrd="0" destOrd="0" presId="urn:microsoft.com/office/officeart/2005/8/layout/orgChart1"/>
    <dgm:cxn modelId="{21EBCB6A-3F9A-4C8F-9EE3-129C85CCE950}" type="presParOf" srcId="{7C642AAD-2E86-433B-BAC0-0040207CE520}" destId="{60CA6476-6219-441F-A605-CA2058DCAE11}" srcOrd="1" destOrd="0" presId="urn:microsoft.com/office/officeart/2005/8/layout/orgChart1"/>
    <dgm:cxn modelId="{E5AC4571-4403-4AFB-8E12-F3FE956B0B98}" type="presParOf" srcId="{60CA6476-6219-441F-A605-CA2058DCAE11}" destId="{BA39BE46-6962-488C-9F2C-AC918C32EE7B}" srcOrd="0" destOrd="0" presId="urn:microsoft.com/office/officeart/2005/8/layout/orgChart1"/>
    <dgm:cxn modelId="{5D5D8EEC-C058-4A20-B9FA-13762733738C}" type="presParOf" srcId="{BA39BE46-6962-488C-9F2C-AC918C32EE7B}" destId="{61384D33-ACD3-45E0-AD24-E2761F81505B}" srcOrd="0" destOrd="0" presId="urn:microsoft.com/office/officeart/2005/8/layout/orgChart1"/>
    <dgm:cxn modelId="{97B3EEF2-3115-40AA-BBE9-6AAB9B59D409}" type="presParOf" srcId="{BA39BE46-6962-488C-9F2C-AC918C32EE7B}" destId="{31F1E924-5BF0-4877-9BC8-B05ED8A0D13E}" srcOrd="1" destOrd="0" presId="urn:microsoft.com/office/officeart/2005/8/layout/orgChart1"/>
    <dgm:cxn modelId="{C12C6A43-34BB-43EA-8F23-D579D45BD58B}" type="presParOf" srcId="{60CA6476-6219-441F-A605-CA2058DCAE11}" destId="{561EC30E-5D48-4A9A-A3F2-91B5E14BDE60}" srcOrd="1" destOrd="0" presId="urn:microsoft.com/office/officeart/2005/8/layout/orgChart1"/>
    <dgm:cxn modelId="{151D1299-71F3-4B0A-BCA3-3134786EC7E0}" type="presParOf" srcId="{60CA6476-6219-441F-A605-CA2058DCAE11}" destId="{8E7AAE14-4A1D-47DE-AA9B-26F2D1A69F25}" srcOrd="2" destOrd="0" presId="urn:microsoft.com/office/officeart/2005/8/layout/orgChart1"/>
    <dgm:cxn modelId="{44B115ED-B225-48F2-AE13-F4FB080AAB67}" type="presParOf" srcId="{7C642AAD-2E86-433B-BAC0-0040207CE520}" destId="{AE2D74AE-A4FD-4ECE-A515-A67A495BC9C6}" srcOrd="2" destOrd="0" presId="urn:microsoft.com/office/officeart/2005/8/layout/orgChart1"/>
    <dgm:cxn modelId="{C9C25E73-81FC-42EB-AE26-70C7802BA924}" type="presParOf" srcId="{7C642AAD-2E86-433B-BAC0-0040207CE520}" destId="{43E4F46E-9D69-413C-A57F-4D5376F75FD7}" srcOrd="3" destOrd="0" presId="urn:microsoft.com/office/officeart/2005/8/layout/orgChart1"/>
    <dgm:cxn modelId="{4AEEAD3C-571B-4185-9401-A47897DD3AC4}" type="presParOf" srcId="{43E4F46E-9D69-413C-A57F-4D5376F75FD7}" destId="{3F60C40D-89D9-49C2-A943-A12B658D7019}" srcOrd="0" destOrd="0" presId="urn:microsoft.com/office/officeart/2005/8/layout/orgChart1"/>
    <dgm:cxn modelId="{F32F0B79-467F-411F-80C8-F0F08AA9B866}" type="presParOf" srcId="{3F60C40D-89D9-49C2-A943-A12B658D7019}" destId="{D169F538-1FA0-41FD-B0D3-DA0DD0C2F740}" srcOrd="0" destOrd="0" presId="urn:microsoft.com/office/officeart/2005/8/layout/orgChart1"/>
    <dgm:cxn modelId="{A40A8FD9-5F82-487D-9018-4611174CB24A}" type="presParOf" srcId="{3F60C40D-89D9-49C2-A943-A12B658D7019}" destId="{161BBCAE-1C66-48AD-A869-E5E6AD7A5442}" srcOrd="1" destOrd="0" presId="urn:microsoft.com/office/officeart/2005/8/layout/orgChart1"/>
    <dgm:cxn modelId="{93041891-7C92-4400-88EF-A8D4803D9279}" type="presParOf" srcId="{43E4F46E-9D69-413C-A57F-4D5376F75FD7}" destId="{A8FCD975-469B-42A6-97AC-66352A6FD9E3}" srcOrd="1" destOrd="0" presId="urn:microsoft.com/office/officeart/2005/8/layout/orgChart1"/>
    <dgm:cxn modelId="{76603390-5111-490D-8A92-DD03E6BD911A}" type="presParOf" srcId="{43E4F46E-9D69-413C-A57F-4D5376F75FD7}" destId="{5535036B-5B31-4252-8A98-1D40B5D084E6}" srcOrd="2" destOrd="0" presId="urn:microsoft.com/office/officeart/2005/8/layout/orgChart1"/>
    <dgm:cxn modelId="{E4E1B006-7CD9-4F95-9ABE-2E24922DC782}" type="presParOf" srcId="{7C642AAD-2E86-433B-BAC0-0040207CE520}" destId="{7325E4CD-A2A1-4527-83E5-E9A5E01B75D3}" srcOrd="4" destOrd="0" presId="urn:microsoft.com/office/officeart/2005/8/layout/orgChart1"/>
    <dgm:cxn modelId="{7E820CF5-AFD0-4FAE-A0C8-A73BA8BB223A}" type="presParOf" srcId="{7C642AAD-2E86-433B-BAC0-0040207CE520}" destId="{BDB628CB-B737-4FE4-A2FF-FB2E8D21BC9C}" srcOrd="5" destOrd="0" presId="urn:microsoft.com/office/officeart/2005/8/layout/orgChart1"/>
    <dgm:cxn modelId="{60F5ABC0-DF60-4E3F-8A3D-71E6E99BF893}" type="presParOf" srcId="{BDB628CB-B737-4FE4-A2FF-FB2E8D21BC9C}" destId="{8772FEDB-1ADE-4CBC-BA68-B34244562A46}" srcOrd="0" destOrd="0" presId="urn:microsoft.com/office/officeart/2005/8/layout/orgChart1"/>
    <dgm:cxn modelId="{58EB26A7-9222-42AB-AABD-2EB74B741B7F}" type="presParOf" srcId="{8772FEDB-1ADE-4CBC-BA68-B34244562A46}" destId="{00DAE703-260F-4088-898F-1FFA6BC8DF7A}" srcOrd="0" destOrd="0" presId="urn:microsoft.com/office/officeart/2005/8/layout/orgChart1"/>
    <dgm:cxn modelId="{886A3388-8B06-4CF5-855C-3D64AEF03D54}" type="presParOf" srcId="{8772FEDB-1ADE-4CBC-BA68-B34244562A46}" destId="{F101C107-678E-448B-B53E-93F567A17354}" srcOrd="1" destOrd="0" presId="urn:microsoft.com/office/officeart/2005/8/layout/orgChart1"/>
    <dgm:cxn modelId="{86A2A61F-6A99-4A20-AD4B-011ED9AE2282}" type="presParOf" srcId="{BDB628CB-B737-4FE4-A2FF-FB2E8D21BC9C}" destId="{0222177C-6516-472A-B01E-D06260378A34}" srcOrd="1" destOrd="0" presId="urn:microsoft.com/office/officeart/2005/8/layout/orgChart1"/>
    <dgm:cxn modelId="{3EEEB5BF-6097-45F0-89EC-EF759034215C}" type="presParOf" srcId="{BDB628CB-B737-4FE4-A2FF-FB2E8D21BC9C}" destId="{964C5867-CE60-431E-9540-268C56940536}" srcOrd="2" destOrd="0" presId="urn:microsoft.com/office/officeart/2005/8/layout/orgChart1"/>
    <dgm:cxn modelId="{CF9A57DA-6637-4431-8658-F71384ED4E4B}" type="presParOf" srcId="{7C642AAD-2E86-433B-BAC0-0040207CE520}" destId="{21325DDE-D6A8-4D11-BF24-103A173EDD1D}" srcOrd="6" destOrd="0" presId="urn:microsoft.com/office/officeart/2005/8/layout/orgChart1"/>
    <dgm:cxn modelId="{191A1E99-D48F-459D-83E8-159C72BE6B7C}" type="presParOf" srcId="{7C642AAD-2E86-433B-BAC0-0040207CE520}" destId="{52888B02-117F-442B-B5F6-05ACB1C795FB}" srcOrd="7" destOrd="0" presId="urn:microsoft.com/office/officeart/2005/8/layout/orgChart1"/>
    <dgm:cxn modelId="{4C9B670D-09E6-4928-B71C-3FE454FBFE1D}" type="presParOf" srcId="{52888B02-117F-442B-B5F6-05ACB1C795FB}" destId="{D39CD551-5467-4F0F-85ED-68DD0FB9F2FB}" srcOrd="0" destOrd="0" presId="urn:microsoft.com/office/officeart/2005/8/layout/orgChart1"/>
    <dgm:cxn modelId="{21D35CE2-4D53-4E7F-9D9C-2A90CD719CDE}" type="presParOf" srcId="{D39CD551-5467-4F0F-85ED-68DD0FB9F2FB}" destId="{2824A31A-B000-43BF-89F2-C3F1F3E5FB83}" srcOrd="0" destOrd="0" presId="urn:microsoft.com/office/officeart/2005/8/layout/orgChart1"/>
    <dgm:cxn modelId="{803C9690-71C3-43E9-B867-A6AB1D4093F0}" type="presParOf" srcId="{D39CD551-5467-4F0F-85ED-68DD0FB9F2FB}" destId="{13312348-340B-41C7-BAD4-ECA055250EE2}" srcOrd="1" destOrd="0" presId="urn:microsoft.com/office/officeart/2005/8/layout/orgChart1"/>
    <dgm:cxn modelId="{8E7A5C32-DBC6-4E03-A2A3-E9FFCA7A851B}" type="presParOf" srcId="{52888B02-117F-442B-B5F6-05ACB1C795FB}" destId="{FAC3F4B2-D860-4A35-99A4-089357B20CA2}" srcOrd="1" destOrd="0" presId="urn:microsoft.com/office/officeart/2005/8/layout/orgChart1"/>
    <dgm:cxn modelId="{3F8EAC82-9A5D-4DF0-A841-44238EBFBF89}" type="presParOf" srcId="{52888B02-117F-442B-B5F6-05ACB1C795FB}" destId="{093BD369-0F3C-43B8-A3F0-8A57D6ECB6A4}" srcOrd="2" destOrd="0" presId="urn:microsoft.com/office/officeart/2005/8/layout/orgChart1"/>
    <dgm:cxn modelId="{C384656F-9A03-4075-85DE-EDE50A8DD246}" type="presParOf" srcId="{7C642AAD-2E86-433B-BAC0-0040207CE520}" destId="{0CD30902-4022-42A9-978B-1BA11C0EBA2F}" srcOrd="8" destOrd="0" presId="urn:microsoft.com/office/officeart/2005/8/layout/orgChart1"/>
    <dgm:cxn modelId="{41F80441-C860-4612-929A-D175A7CEB7F1}" type="presParOf" srcId="{7C642AAD-2E86-433B-BAC0-0040207CE520}" destId="{38CF0237-B7AB-4735-BC37-2B89AE81B2F8}" srcOrd="9" destOrd="0" presId="urn:microsoft.com/office/officeart/2005/8/layout/orgChart1"/>
    <dgm:cxn modelId="{19F28B74-F410-443D-9E97-23C4C11BF0A4}" type="presParOf" srcId="{38CF0237-B7AB-4735-BC37-2B89AE81B2F8}" destId="{1F8C1F85-2906-462B-93C8-B5AE9D56BC68}" srcOrd="0" destOrd="0" presId="urn:microsoft.com/office/officeart/2005/8/layout/orgChart1"/>
    <dgm:cxn modelId="{93DABC4A-0D75-460A-BD1D-9CC868E4141B}" type="presParOf" srcId="{1F8C1F85-2906-462B-93C8-B5AE9D56BC68}" destId="{4A261CA3-815A-407A-B66F-A01D985CCF85}" srcOrd="0" destOrd="0" presId="urn:microsoft.com/office/officeart/2005/8/layout/orgChart1"/>
    <dgm:cxn modelId="{2213415B-B087-4B04-AFDD-A792456D94B0}" type="presParOf" srcId="{1F8C1F85-2906-462B-93C8-B5AE9D56BC68}" destId="{346CD170-C575-44C8-A6D7-E638D7E7C103}" srcOrd="1" destOrd="0" presId="urn:microsoft.com/office/officeart/2005/8/layout/orgChart1"/>
    <dgm:cxn modelId="{174CCCC8-C8AB-41BF-A682-6A51C6CE7173}" type="presParOf" srcId="{38CF0237-B7AB-4735-BC37-2B89AE81B2F8}" destId="{356DA65C-3D54-4DE3-BC04-E35CF44ACE71}" srcOrd="1" destOrd="0" presId="urn:microsoft.com/office/officeart/2005/8/layout/orgChart1"/>
    <dgm:cxn modelId="{FFF19A96-FF55-4013-8DE0-DD4BB3C13C2E}" type="presParOf" srcId="{38CF0237-B7AB-4735-BC37-2B89AE81B2F8}" destId="{89F50CE3-B25C-499B-B95E-4521DC26363F}" srcOrd="2" destOrd="0" presId="urn:microsoft.com/office/officeart/2005/8/layout/orgChart1"/>
    <dgm:cxn modelId="{4796B3CA-9892-4C79-8AB2-1D475FE096B4}" type="presParOf" srcId="{4805DEAC-D7D3-409C-AE74-132BD6DE0F28}" destId="{D3388A31-18B6-4AD5-BC22-6CADADB247E7}" srcOrd="2" destOrd="0" presId="urn:microsoft.com/office/officeart/2005/8/layout/orgChart1"/>
    <dgm:cxn modelId="{345F76C9-9AD7-F54D-94B2-13B899E42F77}" type="presParOf" srcId="{3695B26D-ADC4-42B5-950E-1992C04CB588}" destId="{607ECE78-613C-3E40-A629-A065AE9994C7}" srcOrd="4" destOrd="0" presId="urn:microsoft.com/office/officeart/2005/8/layout/orgChart1"/>
    <dgm:cxn modelId="{A037D755-9AD0-4B45-90CB-09046610FB0C}" type="presParOf" srcId="{3695B26D-ADC4-42B5-950E-1992C04CB588}" destId="{3D1F7CB3-E766-0549-BA85-DD752A1174DD}" srcOrd="5" destOrd="0" presId="urn:microsoft.com/office/officeart/2005/8/layout/orgChart1"/>
    <dgm:cxn modelId="{B290BF31-A0BA-BD45-BA94-8DCA99548301}" type="presParOf" srcId="{3D1F7CB3-E766-0549-BA85-DD752A1174DD}" destId="{3057D319-A8ED-1F4A-88E7-AE8D46CEA9BC}" srcOrd="0" destOrd="0" presId="urn:microsoft.com/office/officeart/2005/8/layout/orgChart1"/>
    <dgm:cxn modelId="{564DD71F-DADC-C544-A615-716362A65928}" type="presParOf" srcId="{3057D319-A8ED-1F4A-88E7-AE8D46CEA9BC}" destId="{9848A135-C68D-1147-BB79-D6A0B237C482}" srcOrd="0" destOrd="0" presId="urn:microsoft.com/office/officeart/2005/8/layout/orgChart1"/>
    <dgm:cxn modelId="{44ED4317-BB97-AD45-A4E9-EDDC03A96B8A}" type="presParOf" srcId="{3057D319-A8ED-1F4A-88E7-AE8D46CEA9BC}" destId="{BC9D3BB5-6C3A-8244-95F0-B58730433195}" srcOrd="1" destOrd="0" presId="urn:microsoft.com/office/officeart/2005/8/layout/orgChart1"/>
    <dgm:cxn modelId="{90B0282B-87D6-4E43-8BB6-5656FA90197B}" type="presParOf" srcId="{3D1F7CB3-E766-0549-BA85-DD752A1174DD}" destId="{FC6A2690-8406-E949-B7ED-62DFC6704D70}" srcOrd="1" destOrd="0" presId="urn:microsoft.com/office/officeart/2005/8/layout/orgChart1"/>
    <dgm:cxn modelId="{60F4044B-2FA2-0B44-8F6E-2DED5518D0F8}" type="presParOf" srcId="{3D1F7CB3-E766-0549-BA85-DD752A1174DD}" destId="{2F77A5DB-FD93-074B-BACF-F6FD46A978B2}" srcOrd="2" destOrd="0" presId="urn:microsoft.com/office/officeart/2005/8/layout/orgChart1"/>
    <dgm:cxn modelId="{A4A0E417-7D7F-48C3-9F47-E0D19502D4F4}" type="presParOf" srcId="{3695B26D-ADC4-42B5-950E-1992C04CB588}" destId="{578BA680-3CA0-4268-9F23-124474AFE7F9}" srcOrd="6" destOrd="0" presId="urn:microsoft.com/office/officeart/2005/8/layout/orgChart1"/>
    <dgm:cxn modelId="{9AC2C2CF-895D-4C23-99A0-D487E7838A35}" type="presParOf" srcId="{3695B26D-ADC4-42B5-950E-1992C04CB588}" destId="{6FA6C651-F734-4831-B319-F9232EC7596E}" srcOrd="7" destOrd="0" presId="urn:microsoft.com/office/officeart/2005/8/layout/orgChart1"/>
    <dgm:cxn modelId="{A690A572-D1B3-462D-8925-550ADBCC6E4A}" type="presParOf" srcId="{6FA6C651-F734-4831-B319-F9232EC7596E}" destId="{91906DB4-47E1-4115-A4B6-B4E3AD0BBBD2}" srcOrd="0" destOrd="0" presId="urn:microsoft.com/office/officeart/2005/8/layout/orgChart1"/>
    <dgm:cxn modelId="{0C5269C6-AD45-499B-A326-02F474BD3E78}" type="presParOf" srcId="{91906DB4-47E1-4115-A4B6-B4E3AD0BBBD2}" destId="{20F3DFF4-06FC-4C2D-AD1C-BE5DF8EEBFD2}" srcOrd="0" destOrd="0" presId="urn:microsoft.com/office/officeart/2005/8/layout/orgChart1"/>
    <dgm:cxn modelId="{573C45C5-122E-4992-9C81-84F1DAA21FEA}" type="presParOf" srcId="{91906DB4-47E1-4115-A4B6-B4E3AD0BBBD2}" destId="{9771A628-FD72-4318-A720-F4E222FFA70C}" srcOrd="1" destOrd="0" presId="urn:microsoft.com/office/officeart/2005/8/layout/orgChart1"/>
    <dgm:cxn modelId="{EC4E485B-D409-4847-88BE-0D8972D58662}" type="presParOf" srcId="{6FA6C651-F734-4831-B319-F9232EC7596E}" destId="{C07C432C-1296-4BAF-8852-9F4020297020}" srcOrd="1" destOrd="0" presId="urn:microsoft.com/office/officeart/2005/8/layout/orgChart1"/>
    <dgm:cxn modelId="{474E4772-5897-44BE-B9C6-EEA099FE8B16}" type="presParOf" srcId="{6FA6C651-F734-4831-B319-F9232EC7596E}" destId="{55958C1F-1803-49A5-905E-643771DB46AB}" srcOrd="2" destOrd="0" presId="urn:microsoft.com/office/officeart/2005/8/layout/orgChart1"/>
    <dgm:cxn modelId="{01DA4316-9CC3-411A-AF5C-6B5F9FB5FE20}" type="presParOf" srcId="{79291306-6511-4657-B904-2D8D1EF04D79}" destId="{56329154-1DB4-4C93-A55C-1D4DD102E3D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BA680-3CA0-4268-9F23-124474AFE7F9}">
      <dsp:nvSpPr>
        <dsp:cNvPr id="0" name=""/>
        <dsp:cNvSpPr/>
      </dsp:nvSpPr>
      <dsp:spPr>
        <a:xfrm>
          <a:off x="3423920" y="502245"/>
          <a:ext cx="1820629" cy="210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325"/>
              </a:lnTo>
              <a:lnTo>
                <a:pt x="1820629" y="105325"/>
              </a:lnTo>
              <a:lnTo>
                <a:pt x="1820629" y="210651"/>
              </a:lnTo>
            </a:path>
          </a:pathLst>
        </a:custGeom>
        <a:noFill/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ECE78-613C-3E40-A629-A065AE9994C7}">
      <dsp:nvSpPr>
        <dsp:cNvPr id="0" name=""/>
        <dsp:cNvSpPr/>
      </dsp:nvSpPr>
      <dsp:spPr>
        <a:xfrm>
          <a:off x="3423920" y="502245"/>
          <a:ext cx="606876" cy="210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325"/>
              </a:lnTo>
              <a:lnTo>
                <a:pt x="606876" y="105325"/>
              </a:lnTo>
              <a:lnTo>
                <a:pt x="606876" y="210651"/>
              </a:lnTo>
            </a:path>
          </a:pathLst>
        </a:custGeom>
        <a:noFill/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D30902-4022-42A9-978B-1BA11C0EBA2F}">
      <dsp:nvSpPr>
        <dsp:cNvPr id="0" name=""/>
        <dsp:cNvSpPr/>
      </dsp:nvSpPr>
      <dsp:spPr>
        <a:xfrm>
          <a:off x="2415802" y="1214447"/>
          <a:ext cx="150465" cy="3310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10235"/>
              </a:lnTo>
              <a:lnTo>
                <a:pt x="150465" y="3310235"/>
              </a:lnTo>
            </a:path>
          </a:pathLst>
        </a:custGeom>
        <a:noFill/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25DDE-D6A8-4D11-BF24-103A173EDD1D}">
      <dsp:nvSpPr>
        <dsp:cNvPr id="0" name=""/>
        <dsp:cNvSpPr/>
      </dsp:nvSpPr>
      <dsp:spPr>
        <a:xfrm>
          <a:off x="2415802" y="1214447"/>
          <a:ext cx="150465" cy="2598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8033"/>
              </a:lnTo>
              <a:lnTo>
                <a:pt x="150465" y="2598033"/>
              </a:lnTo>
            </a:path>
          </a:pathLst>
        </a:custGeom>
        <a:noFill/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25E4CD-A2A1-4527-83E5-E9A5E01B75D3}">
      <dsp:nvSpPr>
        <dsp:cNvPr id="0" name=""/>
        <dsp:cNvSpPr/>
      </dsp:nvSpPr>
      <dsp:spPr>
        <a:xfrm>
          <a:off x="2415802" y="1214447"/>
          <a:ext cx="150465" cy="1885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5830"/>
              </a:lnTo>
              <a:lnTo>
                <a:pt x="150465" y="1885830"/>
              </a:lnTo>
            </a:path>
          </a:pathLst>
        </a:custGeom>
        <a:noFill/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2D74AE-A4FD-4ECE-A515-A67A495BC9C6}">
      <dsp:nvSpPr>
        <dsp:cNvPr id="0" name=""/>
        <dsp:cNvSpPr/>
      </dsp:nvSpPr>
      <dsp:spPr>
        <a:xfrm>
          <a:off x="2415802" y="1214447"/>
          <a:ext cx="150465" cy="1173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628"/>
              </a:lnTo>
              <a:lnTo>
                <a:pt x="150465" y="1173628"/>
              </a:lnTo>
            </a:path>
          </a:pathLst>
        </a:custGeom>
        <a:noFill/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85ED3-0E5E-4E8F-9B3C-5619E87F4D83}">
      <dsp:nvSpPr>
        <dsp:cNvPr id="0" name=""/>
        <dsp:cNvSpPr/>
      </dsp:nvSpPr>
      <dsp:spPr>
        <a:xfrm>
          <a:off x="2415802" y="1214447"/>
          <a:ext cx="150465" cy="46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426"/>
              </a:lnTo>
              <a:lnTo>
                <a:pt x="150465" y="461426"/>
              </a:lnTo>
            </a:path>
          </a:pathLst>
        </a:custGeom>
        <a:noFill/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86635B-A3ED-4197-8DBD-FF28AC167254}">
      <dsp:nvSpPr>
        <dsp:cNvPr id="0" name=""/>
        <dsp:cNvSpPr/>
      </dsp:nvSpPr>
      <dsp:spPr>
        <a:xfrm>
          <a:off x="2817043" y="502245"/>
          <a:ext cx="606876" cy="210651"/>
        </a:xfrm>
        <a:custGeom>
          <a:avLst/>
          <a:gdLst/>
          <a:ahLst/>
          <a:cxnLst/>
          <a:rect l="0" t="0" r="0" b="0"/>
          <a:pathLst>
            <a:path>
              <a:moveTo>
                <a:pt x="606876" y="0"/>
              </a:moveTo>
              <a:lnTo>
                <a:pt x="606876" y="105325"/>
              </a:lnTo>
              <a:lnTo>
                <a:pt x="0" y="105325"/>
              </a:lnTo>
              <a:lnTo>
                <a:pt x="0" y="210651"/>
              </a:lnTo>
            </a:path>
          </a:pathLst>
        </a:custGeom>
        <a:noFill/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AC5B7D-C09D-4823-A8E6-E11C76E763ED}">
      <dsp:nvSpPr>
        <dsp:cNvPr id="0" name=""/>
        <dsp:cNvSpPr/>
      </dsp:nvSpPr>
      <dsp:spPr>
        <a:xfrm>
          <a:off x="1202050" y="1214447"/>
          <a:ext cx="150465" cy="1885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5830"/>
              </a:lnTo>
              <a:lnTo>
                <a:pt x="150465" y="1885830"/>
              </a:lnTo>
            </a:path>
          </a:pathLst>
        </a:custGeom>
        <a:noFill/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6ADE0-F427-43AE-BE35-7A5C07F875E7}">
      <dsp:nvSpPr>
        <dsp:cNvPr id="0" name=""/>
        <dsp:cNvSpPr/>
      </dsp:nvSpPr>
      <dsp:spPr>
        <a:xfrm>
          <a:off x="1202050" y="1214447"/>
          <a:ext cx="150465" cy="1173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628"/>
              </a:lnTo>
              <a:lnTo>
                <a:pt x="150465" y="1173628"/>
              </a:lnTo>
            </a:path>
          </a:pathLst>
        </a:custGeom>
        <a:noFill/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D95EB6-A3C2-4589-BDD6-CD045B28B49E}">
      <dsp:nvSpPr>
        <dsp:cNvPr id="0" name=""/>
        <dsp:cNvSpPr/>
      </dsp:nvSpPr>
      <dsp:spPr>
        <a:xfrm>
          <a:off x="1202050" y="1214447"/>
          <a:ext cx="150465" cy="46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426"/>
              </a:lnTo>
              <a:lnTo>
                <a:pt x="150465" y="461426"/>
              </a:lnTo>
            </a:path>
          </a:pathLst>
        </a:custGeom>
        <a:noFill/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FDBF4-6AE9-4EC4-863C-C10AC240F404}">
      <dsp:nvSpPr>
        <dsp:cNvPr id="0" name=""/>
        <dsp:cNvSpPr/>
      </dsp:nvSpPr>
      <dsp:spPr>
        <a:xfrm>
          <a:off x="1603290" y="502245"/>
          <a:ext cx="1820629" cy="210651"/>
        </a:xfrm>
        <a:custGeom>
          <a:avLst/>
          <a:gdLst/>
          <a:ahLst/>
          <a:cxnLst/>
          <a:rect l="0" t="0" r="0" b="0"/>
          <a:pathLst>
            <a:path>
              <a:moveTo>
                <a:pt x="1820629" y="0"/>
              </a:moveTo>
              <a:lnTo>
                <a:pt x="1820629" y="105325"/>
              </a:lnTo>
              <a:lnTo>
                <a:pt x="0" y="105325"/>
              </a:lnTo>
              <a:lnTo>
                <a:pt x="0" y="210651"/>
              </a:lnTo>
            </a:path>
          </a:pathLst>
        </a:custGeom>
        <a:noFill/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69363E-88D9-4569-86B7-F1BB38C51DA7}">
      <dsp:nvSpPr>
        <dsp:cNvPr id="0" name=""/>
        <dsp:cNvSpPr/>
      </dsp:nvSpPr>
      <dsp:spPr>
        <a:xfrm>
          <a:off x="2922369" y="694"/>
          <a:ext cx="1003101" cy="5015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/>
            <a:t>Base object</a:t>
          </a:r>
        </a:p>
      </dsp:txBody>
      <dsp:txXfrm>
        <a:off x="2922369" y="694"/>
        <a:ext cx="1003101" cy="501550"/>
      </dsp:txXfrm>
    </dsp:sp>
    <dsp:sp modelId="{1BA7ECD3-35E7-430F-8001-B020EA4245CF}">
      <dsp:nvSpPr>
        <dsp:cNvPr id="0" name=""/>
        <dsp:cNvSpPr/>
      </dsp:nvSpPr>
      <dsp:spPr>
        <a:xfrm>
          <a:off x="1101739" y="712896"/>
          <a:ext cx="1003101" cy="50155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/>
            <a:t>Tank</a:t>
          </a:r>
        </a:p>
      </dsp:txBody>
      <dsp:txXfrm>
        <a:off x="1101739" y="712896"/>
        <a:ext cx="1003101" cy="501550"/>
      </dsp:txXfrm>
    </dsp:sp>
    <dsp:sp modelId="{0D603FBD-94C1-4F65-948E-B76F91A11AFF}">
      <dsp:nvSpPr>
        <dsp:cNvPr id="0" name=""/>
        <dsp:cNvSpPr/>
      </dsp:nvSpPr>
      <dsp:spPr>
        <a:xfrm>
          <a:off x="1352515" y="1425098"/>
          <a:ext cx="1003101" cy="50155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/>
            <a:t>'Dumb' player</a:t>
          </a:r>
        </a:p>
      </dsp:txBody>
      <dsp:txXfrm>
        <a:off x="1352515" y="1425098"/>
        <a:ext cx="1003101" cy="501550"/>
      </dsp:txXfrm>
    </dsp:sp>
    <dsp:sp modelId="{69EE7192-E348-4C88-8642-6CB9BE9D797C}">
      <dsp:nvSpPr>
        <dsp:cNvPr id="0" name=""/>
        <dsp:cNvSpPr/>
      </dsp:nvSpPr>
      <dsp:spPr>
        <a:xfrm>
          <a:off x="1352515" y="2137300"/>
          <a:ext cx="1003101" cy="50155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/>
            <a:t>Player</a:t>
          </a:r>
        </a:p>
      </dsp:txBody>
      <dsp:txXfrm>
        <a:off x="1352515" y="2137300"/>
        <a:ext cx="1003101" cy="501550"/>
      </dsp:txXfrm>
    </dsp:sp>
    <dsp:sp modelId="{58AE7F04-ED31-4366-9323-911291E680D2}">
      <dsp:nvSpPr>
        <dsp:cNvPr id="0" name=""/>
        <dsp:cNvSpPr/>
      </dsp:nvSpPr>
      <dsp:spPr>
        <a:xfrm>
          <a:off x="1352515" y="2849502"/>
          <a:ext cx="1003101" cy="50155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/>
            <a:t>AI player</a:t>
          </a:r>
        </a:p>
      </dsp:txBody>
      <dsp:txXfrm>
        <a:off x="1352515" y="2849502"/>
        <a:ext cx="1003101" cy="501550"/>
      </dsp:txXfrm>
    </dsp:sp>
    <dsp:sp modelId="{24C146EF-2DFB-452F-95A7-3239132DC158}">
      <dsp:nvSpPr>
        <dsp:cNvPr id="0" name=""/>
        <dsp:cNvSpPr/>
      </dsp:nvSpPr>
      <dsp:spPr>
        <a:xfrm>
          <a:off x="2315492" y="712896"/>
          <a:ext cx="1003101" cy="50155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/>
            <a:t>Power Up</a:t>
          </a:r>
        </a:p>
      </dsp:txBody>
      <dsp:txXfrm>
        <a:off x="2315492" y="712896"/>
        <a:ext cx="1003101" cy="501550"/>
      </dsp:txXfrm>
    </dsp:sp>
    <dsp:sp modelId="{61384D33-ACD3-45E0-AD24-E2761F81505B}">
      <dsp:nvSpPr>
        <dsp:cNvPr id="0" name=""/>
        <dsp:cNvSpPr/>
      </dsp:nvSpPr>
      <dsp:spPr>
        <a:xfrm>
          <a:off x="2566268" y="1425098"/>
          <a:ext cx="1003101" cy="50155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/>
            <a:t>Speed boost</a:t>
          </a:r>
        </a:p>
      </dsp:txBody>
      <dsp:txXfrm>
        <a:off x="2566268" y="1425098"/>
        <a:ext cx="1003101" cy="501550"/>
      </dsp:txXfrm>
    </dsp:sp>
    <dsp:sp modelId="{D169F538-1FA0-41FD-B0D3-DA0DD0C2F740}">
      <dsp:nvSpPr>
        <dsp:cNvPr id="0" name=""/>
        <dsp:cNvSpPr/>
      </dsp:nvSpPr>
      <dsp:spPr>
        <a:xfrm>
          <a:off x="2566268" y="2137300"/>
          <a:ext cx="1003101" cy="50155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/>
            <a:t>Speed penalty</a:t>
          </a:r>
        </a:p>
      </dsp:txBody>
      <dsp:txXfrm>
        <a:off x="2566268" y="2137300"/>
        <a:ext cx="1003101" cy="501550"/>
      </dsp:txXfrm>
    </dsp:sp>
    <dsp:sp modelId="{00DAE703-260F-4088-898F-1FFA6BC8DF7A}">
      <dsp:nvSpPr>
        <dsp:cNvPr id="0" name=""/>
        <dsp:cNvSpPr/>
      </dsp:nvSpPr>
      <dsp:spPr>
        <a:xfrm>
          <a:off x="2566268" y="2849502"/>
          <a:ext cx="1003101" cy="50155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/>
            <a:t>Fire rate boost</a:t>
          </a:r>
        </a:p>
      </dsp:txBody>
      <dsp:txXfrm>
        <a:off x="2566268" y="2849502"/>
        <a:ext cx="1003101" cy="501550"/>
      </dsp:txXfrm>
    </dsp:sp>
    <dsp:sp modelId="{2824A31A-B000-43BF-89F2-C3F1F3E5FB83}">
      <dsp:nvSpPr>
        <dsp:cNvPr id="0" name=""/>
        <dsp:cNvSpPr/>
      </dsp:nvSpPr>
      <dsp:spPr>
        <a:xfrm>
          <a:off x="2566268" y="3561704"/>
          <a:ext cx="1003101" cy="50155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/>
            <a:t>Fire rate penalty</a:t>
          </a:r>
        </a:p>
      </dsp:txBody>
      <dsp:txXfrm>
        <a:off x="2566268" y="3561704"/>
        <a:ext cx="1003101" cy="501550"/>
      </dsp:txXfrm>
    </dsp:sp>
    <dsp:sp modelId="{4A261CA3-815A-407A-B66F-A01D985CCF85}">
      <dsp:nvSpPr>
        <dsp:cNvPr id="0" name=""/>
        <dsp:cNvSpPr/>
      </dsp:nvSpPr>
      <dsp:spPr>
        <a:xfrm>
          <a:off x="2566268" y="4273906"/>
          <a:ext cx="1003101" cy="50155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/>
            <a:t>Bubble shield</a:t>
          </a:r>
        </a:p>
      </dsp:txBody>
      <dsp:txXfrm>
        <a:off x="2566268" y="4273906"/>
        <a:ext cx="1003101" cy="501550"/>
      </dsp:txXfrm>
    </dsp:sp>
    <dsp:sp modelId="{9848A135-C68D-1147-BB79-D6A0B237C482}">
      <dsp:nvSpPr>
        <dsp:cNvPr id="0" name=""/>
        <dsp:cNvSpPr/>
      </dsp:nvSpPr>
      <dsp:spPr>
        <a:xfrm>
          <a:off x="3529245" y="712896"/>
          <a:ext cx="1003101" cy="50155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smtClean="0"/>
            <a:t>Bullet</a:t>
          </a:r>
          <a:endParaRPr lang="en-US" altLang="ko-KR" sz="1800" kern="1200"/>
        </a:p>
      </dsp:txBody>
      <dsp:txXfrm>
        <a:off x="3529245" y="712896"/>
        <a:ext cx="1003101" cy="501550"/>
      </dsp:txXfrm>
    </dsp:sp>
    <dsp:sp modelId="{20F3DFF4-06FC-4C2D-AD1C-BE5DF8EEBFD2}">
      <dsp:nvSpPr>
        <dsp:cNvPr id="0" name=""/>
        <dsp:cNvSpPr/>
      </dsp:nvSpPr>
      <dsp:spPr>
        <a:xfrm>
          <a:off x="4742998" y="712896"/>
          <a:ext cx="1003101" cy="50155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/>
            <a:t>Wall</a:t>
          </a:r>
        </a:p>
      </dsp:txBody>
      <dsp:txXfrm>
        <a:off x="4742998" y="712896"/>
        <a:ext cx="1003101" cy="501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82F713A-5EB9-4B7A-B87D-F2B7940161AF}" type="datetimeFigureOut">
              <a:rPr lang="en-NZ" smtClean="0"/>
              <a:t>15/04/16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3144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15/04/16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590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15/04/16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1013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15/04/16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73759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82F713A-5EB9-4B7A-B87D-F2B7940161AF}" type="datetimeFigureOut">
              <a:rPr lang="en-NZ" smtClean="0"/>
              <a:t>15/04/16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55625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15/04/16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703313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15/04/16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694735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15/04/16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193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15/04/16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8383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F82F713A-5EB9-4B7A-B87D-F2B7940161AF}" type="datetimeFigureOut">
              <a:rPr lang="en-NZ" smtClean="0"/>
              <a:t>15/04/16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878675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F82F713A-5EB9-4B7A-B87D-F2B7940161AF}" type="datetimeFigureOut">
              <a:rPr lang="en-NZ" smtClean="0"/>
              <a:t>15/04/16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69018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82F713A-5EB9-4B7A-B87D-F2B7940161AF}" type="datetimeFigureOut">
              <a:rPr lang="en-NZ" smtClean="0"/>
              <a:t>15/04/16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971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Combat evolved 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2532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with others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Sprite animation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Smart mode of AI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Toggle mode</a:t>
            </a:r>
          </a:p>
          <a:p>
            <a:endParaRPr lang="en-US" dirty="0" smtClean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40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client pay us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Met all the requirements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Modern Graphic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Organized User Interface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Animated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tank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AI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Toggle AI mode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4001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requirements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Modern design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game mode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Collision detection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Game Play Time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Sounds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Exit Screen &amp; Pause Screen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 File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77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level view of the system</a:t>
            </a:r>
            <a:endParaRPr lang="en-NZ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569717"/>
            <a:ext cx="9776778" cy="4164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9100" y="5876925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Game loop and initialization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1521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level view of the system</a:t>
            </a:r>
            <a:endParaRPr lang="en-NZ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16253989"/>
              </p:ext>
            </p:extLst>
          </p:nvPr>
        </p:nvGraphicFramePr>
        <p:xfrm>
          <a:off x="2762885" y="1520419"/>
          <a:ext cx="6847840" cy="477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66703" y="6250854"/>
            <a:ext cx="175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 structure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2060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Detection</a:t>
            </a:r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1828800" y="838200"/>
            <a:ext cx="1854200" cy="16848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28800" y="2523066"/>
            <a:ext cx="1854200" cy="16848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 rot="19145953">
            <a:off x="4376755" y="3031066"/>
            <a:ext cx="1118111" cy="1016000"/>
            <a:chOff x="5545154" y="1667933"/>
            <a:chExt cx="1118111" cy="1016000"/>
          </a:xfrm>
        </p:grpSpPr>
        <p:sp>
          <p:nvSpPr>
            <p:cNvPr id="8" name="Rectangle 7"/>
            <p:cNvSpPr/>
            <p:nvPr/>
          </p:nvSpPr>
          <p:spPr>
            <a:xfrm>
              <a:off x="5545154" y="1667933"/>
              <a:ext cx="1118111" cy="101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/>
            <p:cNvSpPr/>
            <p:nvPr/>
          </p:nvSpPr>
          <p:spPr>
            <a:xfrm flipV="1">
              <a:off x="5968998" y="1811867"/>
              <a:ext cx="296333" cy="465666"/>
            </a:xfrm>
            <a:prstGeom prst="down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 rot="19145953">
            <a:off x="3383589" y="1869046"/>
            <a:ext cx="1118111" cy="1016000"/>
            <a:chOff x="5545154" y="1667933"/>
            <a:chExt cx="1118111" cy="1016000"/>
          </a:xfrm>
        </p:grpSpPr>
        <p:sp>
          <p:nvSpPr>
            <p:cNvPr id="11" name="Rectangle 10"/>
            <p:cNvSpPr/>
            <p:nvPr/>
          </p:nvSpPr>
          <p:spPr>
            <a:xfrm>
              <a:off x="5545154" y="1667933"/>
              <a:ext cx="1118111" cy="101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own Arrow 11"/>
            <p:cNvSpPr/>
            <p:nvPr/>
          </p:nvSpPr>
          <p:spPr>
            <a:xfrm flipV="1">
              <a:off x="5968998" y="1811867"/>
              <a:ext cx="296333" cy="465666"/>
            </a:xfrm>
            <a:prstGeom prst="downArrow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908800" y="911429"/>
            <a:ext cx="1854200" cy="168486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08800" y="2596295"/>
            <a:ext cx="1854200" cy="16848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 rot="19145953">
            <a:off x="8999553" y="2751152"/>
            <a:ext cx="1118111" cy="1016000"/>
            <a:chOff x="5545154" y="1667933"/>
            <a:chExt cx="1118111" cy="1016000"/>
          </a:xfrm>
        </p:grpSpPr>
        <p:sp>
          <p:nvSpPr>
            <p:cNvPr id="16" name="Rectangle 15"/>
            <p:cNvSpPr/>
            <p:nvPr/>
          </p:nvSpPr>
          <p:spPr>
            <a:xfrm>
              <a:off x="5545154" y="1667933"/>
              <a:ext cx="1118111" cy="101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 flipV="1">
              <a:off x="5968998" y="1811867"/>
              <a:ext cx="296333" cy="465666"/>
            </a:xfrm>
            <a:prstGeom prst="down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 rot="19145953">
            <a:off x="7276844" y="2710266"/>
            <a:ext cx="1118111" cy="1016000"/>
            <a:chOff x="5545154" y="1667933"/>
            <a:chExt cx="1118111" cy="1016000"/>
          </a:xfrm>
        </p:grpSpPr>
        <p:sp>
          <p:nvSpPr>
            <p:cNvPr id="19" name="Rectangle 18"/>
            <p:cNvSpPr/>
            <p:nvPr/>
          </p:nvSpPr>
          <p:spPr>
            <a:xfrm>
              <a:off x="5545154" y="1667933"/>
              <a:ext cx="1118111" cy="101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wn Arrow 19"/>
            <p:cNvSpPr/>
            <p:nvPr/>
          </p:nvSpPr>
          <p:spPr>
            <a:xfrm flipV="1">
              <a:off x="5968998" y="1811867"/>
              <a:ext cx="296333" cy="465666"/>
            </a:xfrm>
            <a:prstGeom prst="downArrow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 rot="19145953">
            <a:off x="8997415" y="1062313"/>
            <a:ext cx="1118111" cy="1016000"/>
            <a:chOff x="5545154" y="1667933"/>
            <a:chExt cx="1118111" cy="1016000"/>
          </a:xfrm>
        </p:grpSpPr>
        <p:sp>
          <p:nvSpPr>
            <p:cNvPr id="22" name="Rectangle 21"/>
            <p:cNvSpPr/>
            <p:nvPr/>
          </p:nvSpPr>
          <p:spPr>
            <a:xfrm>
              <a:off x="5545154" y="1667933"/>
              <a:ext cx="1118111" cy="101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wn Arrow 22"/>
            <p:cNvSpPr/>
            <p:nvPr/>
          </p:nvSpPr>
          <p:spPr>
            <a:xfrm flipV="1">
              <a:off x="5968998" y="1811867"/>
              <a:ext cx="296333" cy="465666"/>
            </a:xfrm>
            <a:prstGeom prst="downArrow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 rot="19145953">
            <a:off x="10623770" y="2756610"/>
            <a:ext cx="1118111" cy="1016000"/>
            <a:chOff x="5545154" y="1667933"/>
            <a:chExt cx="1118111" cy="1016000"/>
          </a:xfrm>
        </p:grpSpPr>
        <p:sp>
          <p:nvSpPr>
            <p:cNvPr id="25" name="Rectangle 24"/>
            <p:cNvSpPr/>
            <p:nvPr/>
          </p:nvSpPr>
          <p:spPr>
            <a:xfrm>
              <a:off x="5545154" y="1667933"/>
              <a:ext cx="1118111" cy="101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wn Arrow 25"/>
            <p:cNvSpPr/>
            <p:nvPr/>
          </p:nvSpPr>
          <p:spPr>
            <a:xfrm flipV="1">
              <a:off x="5968998" y="1811867"/>
              <a:ext cx="296333" cy="465666"/>
            </a:xfrm>
            <a:prstGeom prst="downArrow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 rot="19145953">
            <a:off x="8921281" y="4531089"/>
            <a:ext cx="1118111" cy="1016000"/>
            <a:chOff x="5545154" y="1667933"/>
            <a:chExt cx="1118111" cy="1016000"/>
          </a:xfrm>
        </p:grpSpPr>
        <p:sp>
          <p:nvSpPr>
            <p:cNvPr id="28" name="Rectangle 27"/>
            <p:cNvSpPr/>
            <p:nvPr/>
          </p:nvSpPr>
          <p:spPr>
            <a:xfrm>
              <a:off x="5545154" y="1667933"/>
              <a:ext cx="1118111" cy="101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Down Arrow 28"/>
            <p:cNvSpPr/>
            <p:nvPr/>
          </p:nvSpPr>
          <p:spPr>
            <a:xfrm flipV="1">
              <a:off x="5968998" y="1811867"/>
              <a:ext cx="296333" cy="465666"/>
            </a:xfrm>
            <a:prstGeom prst="downArrow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 flipH="1" flipV="1">
            <a:off x="2421467" y="584200"/>
            <a:ext cx="3176384" cy="37048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7640468" y="985155"/>
            <a:ext cx="3176384" cy="37048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8290" y="4492603"/>
            <a:ext cx="544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</a:t>
            </a:r>
            <a:r>
              <a:rPr lang="en-US" dirty="0" smtClean="0"/>
              <a:t>ntersection = non-empty union between areas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if intersection is forecast</a:t>
            </a:r>
            <a:r>
              <a:rPr lang="is-IS" dirty="0" smtClean="0"/>
              <a:t>….............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124117" y="4950287"/>
            <a:ext cx="5442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jump to edge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</a:t>
            </a:r>
            <a:r>
              <a:rPr lang="is-IS" dirty="0" smtClean="0"/>
              <a:t>reate 4 ‘phantom’ bullets to determine </a:t>
            </a:r>
          </a:p>
          <a:p>
            <a:r>
              <a:rPr lang="is-IS" dirty="0"/>
              <a:t>	</a:t>
            </a:r>
            <a:r>
              <a:rPr lang="is-IS" dirty="0" smtClean="0"/>
              <a:t>which edge of the wall hit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32400" y="5873617"/>
            <a:ext cx="60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Means that</a:t>
            </a:r>
            <a:r>
              <a:rPr lang="is-IS" dirty="0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</a:t>
            </a:r>
            <a:r>
              <a:rPr lang="is-IS" dirty="0" smtClean="0"/>
              <a:t>ullets bounce exactly off walls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Bullets bounce off at correct angle for every situation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PLAY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75" y="1276513"/>
            <a:ext cx="6224060" cy="482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3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Gui</a:t>
            </a:r>
            <a:r>
              <a:rPr lang="en-US" dirty="0" smtClean="0"/>
              <a:t> design</a:t>
            </a:r>
            <a:endParaRPr lang="en-NZ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08" y="2514062"/>
            <a:ext cx="3973068" cy="308510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62" y="2514063"/>
            <a:ext cx="3976358" cy="3085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07439" y="5599167"/>
            <a:ext cx="120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menu</a:t>
            </a:r>
            <a:endParaRPr lang="en-NZ" dirty="0"/>
          </a:p>
        </p:txBody>
      </p:sp>
      <p:sp>
        <p:nvSpPr>
          <p:cNvPr id="8" name="TextBox 7"/>
          <p:cNvSpPr txBox="1"/>
          <p:nvPr/>
        </p:nvSpPr>
        <p:spPr>
          <a:xfrm>
            <a:off x="8521280" y="5599167"/>
            <a:ext cx="1211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Help menu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496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Gui</a:t>
            </a:r>
            <a:r>
              <a:rPr lang="en-US" dirty="0" smtClean="0"/>
              <a:t> design</a:t>
            </a:r>
            <a:endParaRPr lang="en-NZ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01" y="2514061"/>
            <a:ext cx="3966023" cy="308510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738" y="2515510"/>
            <a:ext cx="3949840" cy="3085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66904" y="5702533"/>
            <a:ext cx="301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Player 1 win &amp; End game State</a:t>
            </a:r>
            <a:endParaRPr lang="en-NZ" dirty="0"/>
          </a:p>
        </p:txBody>
      </p:sp>
      <p:sp>
        <p:nvSpPr>
          <p:cNvPr id="8" name="TextBox 7"/>
          <p:cNvSpPr txBox="1"/>
          <p:nvPr/>
        </p:nvSpPr>
        <p:spPr>
          <a:xfrm>
            <a:off x="2800220" y="5599166"/>
            <a:ext cx="225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While Playing (level 4)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0205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feature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Modern graphics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Sprite animation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screen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Proper collision detection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modes for AI (blitz mode , smart mode)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Toggle mode</a:t>
            </a:r>
          </a:p>
          <a:p>
            <a:endParaRPr lang="en-US" dirty="0" smtClean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8022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154</TotalTime>
  <Words>187</Words>
  <Application>Microsoft Macintosh PowerPoint</Application>
  <PresentationFormat>Widescreen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Gill Sans MT</vt:lpstr>
      <vt:lpstr>Impact</vt:lpstr>
      <vt:lpstr>Arial</vt:lpstr>
      <vt:lpstr>Badge</vt:lpstr>
      <vt:lpstr>Combat evolved </vt:lpstr>
      <vt:lpstr>Brief requirements</vt:lpstr>
      <vt:lpstr>Top level view of the system</vt:lpstr>
      <vt:lpstr>Top level view of the system</vt:lpstr>
      <vt:lpstr>Collision Detection</vt:lpstr>
      <vt:lpstr>GAME PLAY</vt:lpstr>
      <vt:lpstr>Gui design</vt:lpstr>
      <vt:lpstr>Gui design</vt:lpstr>
      <vt:lpstr>Special feature</vt:lpstr>
      <vt:lpstr>Different with others</vt:lpstr>
      <vt:lpstr>Why should client pay us</vt:lpstr>
    </vt:vector>
  </TitlesOfParts>
  <Company>The University of Auckland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Combat</dc:title>
  <dc:creator>Monica Jung</dc:creator>
  <cp:lastModifiedBy>Jack McIvor</cp:lastModifiedBy>
  <cp:revision>15</cp:revision>
  <dcterms:created xsi:type="dcterms:W3CDTF">2016-04-14T20:52:00Z</dcterms:created>
  <dcterms:modified xsi:type="dcterms:W3CDTF">2016-04-15T00:41:35Z</dcterms:modified>
</cp:coreProperties>
</file>